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62" r:id="rId3"/>
    <p:sldId id="320" r:id="rId4"/>
    <p:sldId id="322" r:id="rId5"/>
    <p:sldId id="323" r:id="rId6"/>
    <p:sldId id="325" r:id="rId7"/>
    <p:sldId id="326" r:id="rId8"/>
    <p:sldId id="328" r:id="rId9"/>
    <p:sldId id="329" r:id="rId10"/>
    <p:sldId id="330" r:id="rId11"/>
    <p:sldId id="321" r:id="rId12"/>
    <p:sldId id="313" r:id="rId13"/>
    <p:sldId id="314" r:id="rId14"/>
    <p:sldId id="294" r:id="rId15"/>
    <p:sldId id="298" r:id="rId16"/>
    <p:sldId id="284" r:id="rId17"/>
    <p:sldId id="31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1C9FF9-CACA-4D00-8CF3-3D407D8C15B1}" v="35" dt="2022-11-03T21:05:46.8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86"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7F9B10-7A54-4AAF-832E-6D8FD81A345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F81386B-4E9B-446E-8A99-D3A21540EA7A}">
      <dgm:prSet phldrT="[Text]"/>
      <dgm:spPr/>
      <dgm:t>
        <a:bodyPr/>
        <a:lstStyle/>
        <a:p>
          <a:r>
            <a:rPr lang="en-US" dirty="0"/>
            <a:t>High School</a:t>
          </a:r>
        </a:p>
      </dgm:t>
    </dgm:pt>
    <dgm:pt modelId="{11FDA763-AEEE-4210-98BD-F00E6F57764C}" type="parTrans" cxnId="{CD814A6D-7E3B-4D3B-8444-C5ACABD55B80}">
      <dgm:prSet/>
      <dgm:spPr/>
      <dgm:t>
        <a:bodyPr/>
        <a:lstStyle/>
        <a:p>
          <a:endParaRPr lang="en-US"/>
        </a:p>
      </dgm:t>
    </dgm:pt>
    <dgm:pt modelId="{6F296DE6-787E-4E67-9088-30FE8E7105BA}" type="sibTrans" cxnId="{CD814A6D-7E3B-4D3B-8444-C5ACABD55B80}">
      <dgm:prSet/>
      <dgm:spPr/>
      <dgm:t>
        <a:bodyPr/>
        <a:lstStyle/>
        <a:p>
          <a:endParaRPr lang="en-US"/>
        </a:p>
      </dgm:t>
    </dgm:pt>
    <dgm:pt modelId="{60CF406A-D06A-482B-A017-5DEBDBC16036}">
      <dgm:prSet phldrT="[Text]" custT="1"/>
      <dgm:spPr/>
      <dgm:t>
        <a:bodyPr/>
        <a:lstStyle/>
        <a:p>
          <a:r>
            <a:rPr lang="en-US" sz="1600" dirty="0"/>
            <a:t>Identify future teacher</a:t>
          </a:r>
        </a:p>
      </dgm:t>
    </dgm:pt>
    <dgm:pt modelId="{7077A88F-0970-443C-86FC-77BC80DCF197}" type="parTrans" cxnId="{F011A55E-0717-4769-ACB3-7D86DF911C83}">
      <dgm:prSet/>
      <dgm:spPr/>
      <dgm:t>
        <a:bodyPr/>
        <a:lstStyle/>
        <a:p>
          <a:endParaRPr lang="en-US"/>
        </a:p>
      </dgm:t>
    </dgm:pt>
    <dgm:pt modelId="{AE0FE752-9E54-4A44-8B9C-BCFC67B40A29}" type="sibTrans" cxnId="{F011A55E-0717-4769-ACB3-7D86DF911C83}">
      <dgm:prSet/>
      <dgm:spPr/>
      <dgm:t>
        <a:bodyPr/>
        <a:lstStyle/>
        <a:p>
          <a:endParaRPr lang="en-US"/>
        </a:p>
      </dgm:t>
    </dgm:pt>
    <dgm:pt modelId="{8ED94885-7FCD-4970-ADD6-AE07EB6821C3}">
      <dgm:prSet phldrT="[Text]" custT="1"/>
      <dgm:spPr/>
      <dgm:t>
        <a:bodyPr/>
        <a:lstStyle/>
        <a:p>
          <a:r>
            <a:rPr lang="en-US" sz="1600" dirty="0"/>
            <a:t>Preparation for Para test </a:t>
          </a:r>
        </a:p>
      </dgm:t>
    </dgm:pt>
    <dgm:pt modelId="{44C2367C-725D-4EA6-817D-EBE01B63F313}" type="parTrans" cxnId="{F4C31585-89CF-4515-AD06-81D17E8A959F}">
      <dgm:prSet/>
      <dgm:spPr/>
      <dgm:t>
        <a:bodyPr/>
        <a:lstStyle/>
        <a:p>
          <a:endParaRPr lang="en-US"/>
        </a:p>
      </dgm:t>
    </dgm:pt>
    <dgm:pt modelId="{3FFFDCD1-6635-481F-8233-02C1D639DFFD}" type="sibTrans" cxnId="{F4C31585-89CF-4515-AD06-81D17E8A959F}">
      <dgm:prSet/>
      <dgm:spPr/>
      <dgm:t>
        <a:bodyPr/>
        <a:lstStyle/>
        <a:p>
          <a:endParaRPr lang="en-US"/>
        </a:p>
      </dgm:t>
    </dgm:pt>
    <dgm:pt modelId="{F91A330F-9D58-42BA-801B-C2C9DE1DF2BC}">
      <dgm:prSet phldrT="[Text]"/>
      <dgm:spPr/>
      <dgm:t>
        <a:bodyPr/>
        <a:lstStyle/>
        <a:p>
          <a:r>
            <a:rPr lang="en-US" dirty="0"/>
            <a:t>Para Pro</a:t>
          </a:r>
        </a:p>
      </dgm:t>
    </dgm:pt>
    <dgm:pt modelId="{19C27877-2B7A-418B-96F1-15F7ECC733A7}" type="parTrans" cxnId="{1716CA71-B1F2-48D6-91CE-67B1D4461A0F}">
      <dgm:prSet/>
      <dgm:spPr/>
      <dgm:t>
        <a:bodyPr/>
        <a:lstStyle/>
        <a:p>
          <a:endParaRPr lang="en-US"/>
        </a:p>
      </dgm:t>
    </dgm:pt>
    <dgm:pt modelId="{69225830-FB5F-479B-9E75-247C6BBF3FE6}" type="sibTrans" cxnId="{1716CA71-B1F2-48D6-91CE-67B1D4461A0F}">
      <dgm:prSet/>
      <dgm:spPr/>
      <dgm:t>
        <a:bodyPr/>
        <a:lstStyle/>
        <a:p>
          <a:endParaRPr lang="en-US"/>
        </a:p>
      </dgm:t>
    </dgm:pt>
    <dgm:pt modelId="{ABBAD1EB-5191-484A-979C-2F531791595F}">
      <dgm:prSet phldrT="[Text]" custT="1"/>
      <dgm:spPr/>
      <dgm:t>
        <a:bodyPr/>
        <a:lstStyle/>
        <a:p>
          <a:r>
            <a:rPr lang="en-US" sz="1800" dirty="0"/>
            <a:t>Para Professional Exam</a:t>
          </a:r>
        </a:p>
      </dgm:t>
    </dgm:pt>
    <dgm:pt modelId="{836BF2C5-8157-4E14-9622-2A5A95ED6F90}" type="parTrans" cxnId="{A7ECB26A-04F1-4967-B19D-AF583417081C}">
      <dgm:prSet/>
      <dgm:spPr/>
      <dgm:t>
        <a:bodyPr/>
        <a:lstStyle/>
        <a:p>
          <a:endParaRPr lang="en-US"/>
        </a:p>
      </dgm:t>
    </dgm:pt>
    <dgm:pt modelId="{B3875AAD-3D4D-4F42-A2AD-A0A4987D7F04}" type="sibTrans" cxnId="{A7ECB26A-04F1-4967-B19D-AF583417081C}">
      <dgm:prSet/>
      <dgm:spPr/>
      <dgm:t>
        <a:bodyPr/>
        <a:lstStyle/>
        <a:p>
          <a:endParaRPr lang="en-US"/>
        </a:p>
      </dgm:t>
    </dgm:pt>
    <dgm:pt modelId="{080FC7C3-381A-4564-813A-FC72E2F81848}">
      <dgm:prSet phldrT="[Text]" custT="1"/>
      <dgm:spPr/>
      <dgm:t>
        <a:bodyPr/>
        <a:lstStyle/>
        <a:p>
          <a:r>
            <a:rPr lang="en-US" sz="1800" dirty="0"/>
            <a:t>Employment as a para-professional</a:t>
          </a:r>
        </a:p>
      </dgm:t>
    </dgm:pt>
    <dgm:pt modelId="{3A1ECBA1-636C-48BB-BDD1-21518A157B90}" type="parTrans" cxnId="{AD37968C-B010-421B-9B2E-C52539E38149}">
      <dgm:prSet/>
      <dgm:spPr/>
      <dgm:t>
        <a:bodyPr/>
        <a:lstStyle/>
        <a:p>
          <a:endParaRPr lang="en-US"/>
        </a:p>
      </dgm:t>
    </dgm:pt>
    <dgm:pt modelId="{C3027675-D5F0-489D-A7D5-EC2D7B4FF589}" type="sibTrans" cxnId="{AD37968C-B010-421B-9B2E-C52539E38149}">
      <dgm:prSet/>
      <dgm:spPr/>
      <dgm:t>
        <a:bodyPr/>
        <a:lstStyle/>
        <a:p>
          <a:endParaRPr lang="en-US"/>
        </a:p>
      </dgm:t>
    </dgm:pt>
    <dgm:pt modelId="{4F4443CA-016D-4007-8B63-867790BAD7D5}">
      <dgm:prSet phldrT="[Text]"/>
      <dgm:spPr/>
      <dgm:t>
        <a:bodyPr/>
        <a:lstStyle/>
        <a:p>
          <a:r>
            <a:rPr lang="en-US" dirty="0"/>
            <a:t>Teacher Candidate</a:t>
          </a:r>
        </a:p>
      </dgm:t>
    </dgm:pt>
    <dgm:pt modelId="{D5BE07F3-B244-4BB0-864F-EE75DD61DC85}" type="parTrans" cxnId="{2AE0C5F3-4717-493F-B2B6-2CEA9640DC08}">
      <dgm:prSet/>
      <dgm:spPr/>
      <dgm:t>
        <a:bodyPr/>
        <a:lstStyle/>
        <a:p>
          <a:endParaRPr lang="en-US"/>
        </a:p>
      </dgm:t>
    </dgm:pt>
    <dgm:pt modelId="{6568E88C-2EC7-44AF-BA62-BA53BB043088}" type="sibTrans" cxnId="{2AE0C5F3-4717-493F-B2B6-2CEA9640DC08}">
      <dgm:prSet/>
      <dgm:spPr/>
      <dgm:t>
        <a:bodyPr/>
        <a:lstStyle/>
        <a:p>
          <a:endParaRPr lang="en-US"/>
        </a:p>
      </dgm:t>
    </dgm:pt>
    <dgm:pt modelId="{38FDA821-F30A-4129-A5D5-414B6DF3679C}">
      <dgm:prSet phldrT="[Text]"/>
      <dgm:spPr/>
      <dgm:t>
        <a:bodyPr/>
        <a:lstStyle/>
        <a:p>
          <a:r>
            <a:rPr lang="en-US" dirty="0"/>
            <a:t>Select Teacher Preparation Program (7 content areas)</a:t>
          </a:r>
        </a:p>
      </dgm:t>
    </dgm:pt>
    <dgm:pt modelId="{B619FF02-B813-43BB-AEE3-7A89088A0D74}" type="parTrans" cxnId="{6F2B231E-1EA3-46E9-B3DE-758E119208CC}">
      <dgm:prSet/>
      <dgm:spPr/>
      <dgm:t>
        <a:bodyPr/>
        <a:lstStyle/>
        <a:p>
          <a:endParaRPr lang="en-US"/>
        </a:p>
      </dgm:t>
    </dgm:pt>
    <dgm:pt modelId="{3820A5C7-DDCC-40CC-90EE-0C610CF4A68B}" type="sibTrans" cxnId="{6F2B231E-1EA3-46E9-B3DE-758E119208CC}">
      <dgm:prSet/>
      <dgm:spPr/>
      <dgm:t>
        <a:bodyPr/>
        <a:lstStyle/>
        <a:p>
          <a:endParaRPr lang="en-US"/>
        </a:p>
      </dgm:t>
    </dgm:pt>
    <dgm:pt modelId="{99C3891D-94C6-4F1E-A3E1-3C96FED978A0}">
      <dgm:prSet phldrT="[Text]"/>
      <dgm:spPr/>
      <dgm:t>
        <a:bodyPr/>
        <a:lstStyle/>
        <a:p>
          <a:r>
            <a:rPr lang="en-US" dirty="0"/>
            <a:t>Cooperating Teacher = Long-term Mentor</a:t>
          </a:r>
        </a:p>
      </dgm:t>
    </dgm:pt>
    <dgm:pt modelId="{8665D834-0715-4542-B6CD-8228543F47EE}" type="parTrans" cxnId="{67CEDDD5-145C-4073-BFBB-EFED40834850}">
      <dgm:prSet/>
      <dgm:spPr/>
      <dgm:t>
        <a:bodyPr/>
        <a:lstStyle/>
        <a:p>
          <a:endParaRPr lang="en-US"/>
        </a:p>
      </dgm:t>
    </dgm:pt>
    <dgm:pt modelId="{52F25C4F-F4CA-4A76-B1C8-8ECAF49C8D59}" type="sibTrans" cxnId="{67CEDDD5-145C-4073-BFBB-EFED40834850}">
      <dgm:prSet/>
      <dgm:spPr/>
      <dgm:t>
        <a:bodyPr/>
        <a:lstStyle/>
        <a:p>
          <a:endParaRPr lang="en-US"/>
        </a:p>
      </dgm:t>
    </dgm:pt>
    <dgm:pt modelId="{9F93F669-1711-4C32-9EBB-4562AC2D8C4A}">
      <dgm:prSet phldrT="[Text]" custT="1"/>
      <dgm:spPr/>
      <dgm:t>
        <a:bodyPr/>
        <a:lstStyle/>
        <a:p>
          <a:r>
            <a:rPr lang="en-US" sz="1600" dirty="0"/>
            <a:t>Embed teaching activities </a:t>
          </a:r>
        </a:p>
      </dgm:t>
    </dgm:pt>
    <dgm:pt modelId="{92C91FA9-1F9D-4CBD-A62C-CADFEE70D224}" type="parTrans" cxnId="{3B96D12E-8FE2-4C63-B26C-5ADACF763101}">
      <dgm:prSet/>
      <dgm:spPr/>
      <dgm:t>
        <a:bodyPr/>
        <a:lstStyle/>
        <a:p>
          <a:endParaRPr lang="en-US"/>
        </a:p>
      </dgm:t>
    </dgm:pt>
    <dgm:pt modelId="{1DC94360-A4B6-4011-8993-5EDC4AFAB78A}" type="sibTrans" cxnId="{3B96D12E-8FE2-4C63-B26C-5ADACF763101}">
      <dgm:prSet/>
      <dgm:spPr/>
      <dgm:t>
        <a:bodyPr/>
        <a:lstStyle/>
        <a:p>
          <a:endParaRPr lang="en-US"/>
        </a:p>
      </dgm:t>
    </dgm:pt>
    <dgm:pt modelId="{ADFC7693-8DCE-4E1F-A3A7-2070DD1171EB}">
      <dgm:prSet phldrT="[Text]"/>
      <dgm:spPr/>
      <dgm:t>
        <a:bodyPr/>
        <a:lstStyle/>
        <a:p>
          <a:r>
            <a:rPr lang="en-US" dirty="0"/>
            <a:t>Job-embedded field experiences and student teaching</a:t>
          </a:r>
        </a:p>
      </dgm:t>
    </dgm:pt>
    <dgm:pt modelId="{CF1A4EED-896C-4E31-92C2-C4B9A9EC203A}" type="parTrans" cxnId="{02F1B448-4570-4F29-A268-7F7A117979C9}">
      <dgm:prSet/>
      <dgm:spPr/>
      <dgm:t>
        <a:bodyPr/>
        <a:lstStyle/>
        <a:p>
          <a:endParaRPr lang="en-US"/>
        </a:p>
      </dgm:t>
    </dgm:pt>
    <dgm:pt modelId="{066C3F06-822E-4782-A3AD-C6588547C447}" type="sibTrans" cxnId="{02F1B448-4570-4F29-A268-7F7A117979C9}">
      <dgm:prSet/>
      <dgm:spPr/>
      <dgm:t>
        <a:bodyPr/>
        <a:lstStyle/>
        <a:p>
          <a:endParaRPr lang="en-US"/>
        </a:p>
      </dgm:t>
    </dgm:pt>
    <dgm:pt modelId="{79F73CBB-44FE-4F80-9DCB-3D55D89FFBA5}">
      <dgm:prSet phldrT="[Text]"/>
      <dgm:spPr/>
      <dgm:t>
        <a:bodyPr/>
        <a:lstStyle/>
        <a:p>
          <a:r>
            <a:rPr lang="en-US" dirty="0"/>
            <a:t>Earn B.A. in Content Area</a:t>
          </a:r>
        </a:p>
      </dgm:t>
    </dgm:pt>
    <dgm:pt modelId="{B2415F03-3930-4D24-B214-9E4FBB2ADA31}" type="parTrans" cxnId="{5E1C821E-45B1-42B0-94FD-FCDDABF09A6B}">
      <dgm:prSet/>
      <dgm:spPr/>
      <dgm:t>
        <a:bodyPr/>
        <a:lstStyle/>
        <a:p>
          <a:endParaRPr lang="en-US"/>
        </a:p>
      </dgm:t>
    </dgm:pt>
    <dgm:pt modelId="{3CD5519F-D2CC-43CA-A506-5CEC2B3A812C}" type="sibTrans" cxnId="{5E1C821E-45B1-42B0-94FD-FCDDABF09A6B}">
      <dgm:prSet/>
      <dgm:spPr/>
      <dgm:t>
        <a:bodyPr/>
        <a:lstStyle/>
        <a:p>
          <a:endParaRPr lang="en-US"/>
        </a:p>
      </dgm:t>
    </dgm:pt>
    <dgm:pt modelId="{F47CFF7E-DB2C-41B8-9047-49A03A342CE4}">
      <dgm:prSet phldrT="[Text]"/>
      <dgm:spPr/>
      <dgm:t>
        <a:bodyPr/>
        <a:lstStyle/>
        <a:p>
          <a:r>
            <a:rPr lang="en-US" dirty="0"/>
            <a:t>Licensure in Content Area</a:t>
          </a:r>
        </a:p>
      </dgm:t>
    </dgm:pt>
    <dgm:pt modelId="{9FAEB986-B86B-42CB-8E59-22B8895A6579}" type="parTrans" cxnId="{01AEBB7F-536B-4DA6-A007-09996C45250D}">
      <dgm:prSet/>
      <dgm:spPr/>
      <dgm:t>
        <a:bodyPr/>
        <a:lstStyle/>
        <a:p>
          <a:endParaRPr lang="en-US"/>
        </a:p>
      </dgm:t>
    </dgm:pt>
    <dgm:pt modelId="{86FE14BD-618A-4309-8863-109433F386F9}" type="sibTrans" cxnId="{01AEBB7F-536B-4DA6-A007-09996C45250D}">
      <dgm:prSet/>
      <dgm:spPr/>
      <dgm:t>
        <a:bodyPr/>
        <a:lstStyle/>
        <a:p>
          <a:endParaRPr lang="en-US"/>
        </a:p>
      </dgm:t>
    </dgm:pt>
    <dgm:pt modelId="{EC56C10E-2AB9-4697-ABE5-49F87D2D17F6}">
      <dgm:prSet phldrT="[Text]" custT="1"/>
      <dgm:spPr/>
      <dgm:t>
        <a:bodyPr/>
        <a:lstStyle/>
        <a:p>
          <a:r>
            <a:rPr lang="en-US" sz="1800" dirty="0"/>
            <a:t>Enroll in teacher preparation program </a:t>
          </a:r>
        </a:p>
      </dgm:t>
    </dgm:pt>
    <dgm:pt modelId="{FEB4246F-BDC0-4C13-BEE1-FBFE47F20C98}" type="parTrans" cxnId="{756F5691-DCBC-43DB-8898-2C81C71BD5B4}">
      <dgm:prSet/>
      <dgm:spPr/>
      <dgm:t>
        <a:bodyPr/>
        <a:lstStyle/>
        <a:p>
          <a:endParaRPr lang="en-US"/>
        </a:p>
      </dgm:t>
    </dgm:pt>
    <dgm:pt modelId="{61C9D1F9-0EC7-40A3-A80C-52C8AE3EA70E}" type="sibTrans" cxnId="{756F5691-DCBC-43DB-8898-2C81C71BD5B4}">
      <dgm:prSet/>
      <dgm:spPr/>
      <dgm:t>
        <a:bodyPr/>
        <a:lstStyle/>
        <a:p>
          <a:endParaRPr lang="en-US"/>
        </a:p>
      </dgm:t>
    </dgm:pt>
    <dgm:pt modelId="{40A43A5D-DE78-4B63-A628-86818D698873}" type="pres">
      <dgm:prSet presAssocID="{FE7F9B10-7A54-4AAF-832E-6D8FD81A3456}" presName="linearFlow" presStyleCnt="0">
        <dgm:presLayoutVars>
          <dgm:dir/>
          <dgm:animLvl val="lvl"/>
          <dgm:resizeHandles val="exact"/>
        </dgm:presLayoutVars>
      </dgm:prSet>
      <dgm:spPr/>
    </dgm:pt>
    <dgm:pt modelId="{DCB6E17E-113A-4759-9C3E-3771AE8F849F}" type="pres">
      <dgm:prSet presAssocID="{CF81386B-4E9B-446E-8A99-D3A21540EA7A}" presName="composite" presStyleCnt="0"/>
      <dgm:spPr/>
    </dgm:pt>
    <dgm:pt modelId="{B4768DDB-6EB3-42EC-81BD-43E5C337148D}" type="pres">
      <dgm:prSet presAssocID="{CF81386B-4E9B-446E-8A99-D3A21540EA7A}" presName="parentText" presStyleLbl="alignNode1" presStyleIdx="0" presStyleCnt="3">
        <dgm:presLayoutVars>
          <dgm:chMax val="1"/>
          <dgm:bulletEnabled val="1"/>
        </dgm:presLayoutVars>
      </dgm:prSet>
      <dgm:spPr/>
    </dgm:pt>
    <dgm:pt modelId="{040CEE6D-CEFC-4D70-8681-25C8223EFB6E}" type="pres">
      <dgm:prSet presAssocID="{CF81386B-4E9B-446E-8A99-D3A21540EA7A}" presName="descendantText" presStyleLbl="alignAcc1" presStyleIdx="0" presStyleCnt="3">
        <dgm:presLayoutVars>
          <dgm:bulletEnabled val="1"/>
        </dgm:presLayoutVars>
      </dgm:prSet>
      <dgm:spPr/>
    </dgm:pt>
    <dgm:pt modelId="{4B53C6A9-741A-4869-8DE3-3A6777FAF21A}" type="pres">
      <dgm:prSet presAssocID="{6F296DE6-787E-4E67-9088-30FE8E7105BA}" presName="sp" presStyleCnt="0"/>
      <dgm:spPr/>
    </dgm:pt>
    <dgm:pt modelId="{9ACF6C3E-5C1D-43E3-8745-2C9F9F50BBBE}" type="pres">
      <dgm:prSet presAssocID="{F91A330F-9D58-42BA-801B-C2C9DE1DF2BC}" presName="composite" presStyleCnt="0"/>
      <dgm:spPr/>
    </dgm:pt>
    <dgm:pt modelId="{4461F00E-EBF6-4A76-8009-E7AC8D631237}" type="pres">
      <dgm:prSet presAssocID="{F91A330F-9D58-42BA-801B-C2C9DE1DF2BC}" presName="parentText" presStyleLbl="alignNode1" presStyleIdx="1" presStyleCnt="3">
        <dgm:presLayoutVars>
          <dgm:chMax val="1"/>
          <dgm:bulletEnabled val="1"/>
        </dgm:presLayoutVars>
      </dgm:prSet>
      <dgm:spPr/>
    </dgm:pt>
    <dgm:pt modelId="{2F0BEDDA-C393-49F7-A291-C5982DCBFD8D}" type="pres">
      <dgm:prSet presAssocID="{F91A330F-9D58-42BA-801B-C2C9DE1DF2BC}" presName="descendantText" presStyleLbl="alignAcc1" presStyleIdx="1" presStyleCnt="3">
        <dgm:presLayoutVars>
          <dgm:bulletEnabled val="1"/>
        </dgm:presLayoutVars>
      </dgm:prSet>
      <dgm:spPr/>
    </dgm:pt>
    <dgm:pt modelId="{E28243FB-DA3A-4996-A38A-37DA1D0316FE}" type="pres">
      <dgm:prSet presAssocID="{69225830-FB5F-479B-9E75-247C6BBF3FE6}" presName="sp" presStyleCnt="0"/>
      <dgm:spPr/>
    </dgm:pt>
    <dgm:pt modelId="{D91604B9-1D8F-4DEA-8E8E-75E277C7954A}" type="pres">
      <dgm:prSet presAssocID="{4F4443CA-016D-4007-8B63-867790BAD7D5}" presName="composite" presStyleCnt="0"/>
      <dgm:spPr/>
    </dgm:pt>
    <dgm:pt modelId="{18AF4EFE-48A7-46A6-8F39-57B50EF68BA5}" type="pres">
      <dgm:prSet presAssocID="{4F4443CA-016D-4007-8B63-867790BAD7D5}" presName="parentText" presStyleLbl="alignNode1" presStyleIdx="2" presStyleCnt="3">
        <dgm:presLayoutVars>
          <dgm:chMax val="1"/>
          <dgm:bulletEnabled val="1"/>
        </dgm:presLayoutVars>
      </dgm:prSet>
      <dgm:spPr/>
    </dgm:pt>
    <dgm:pt modelId="{9F6A0188-B3BB-434E-AD2E-3FF5C1527A54}" type="pres">
      <dgm:prSet presAssocID="{4F4443CA-016D-4007-8B63-867790BAD7D5}" presName="descendantText" presStyleLbl="alignAcc1" presStyleIdx="2" presStyleCnt="3" custScaleY="144551">
        <dgm:presLayoutVars>
          <dgm:bulletEnabled val="1"/>
        </dgm:presLayoutVars>
      </dgm:prSet>
      <dgm:spPr/>
    </dgm:pt>
  </dgm:ptLst>
  <dgm:cxnLst>
    <dgm:cxn modelId="{6F2B231E-1EA3-46E9-B3DE-758E119208CC}" srcId="{4F4443CA-016D-4007-8B63-867790BAD7D5}" destId="{38FDA821-F30A-4129-A5D5-414B6DF3679C}" srcOrd="0" destOrd="0" parTransId="{B619FF02-B813-43BB-AEE3-7A89088A0D74}" sibTransId="{3820A5C7-DDCC-40CC-90EE-0C610CF4A68B}"/>
    <dgm:cxn modelId="{5E1C821E-45B1-42B0-94FD-FCDDABF09A6B}" srcId="{4F4443CA-016D-4007-8B63-867790BAD7D5}" destId="{79F73CBB-44FE-4F80-9DCB-3D55D89FFBA5}" srcOrd="3" destOrd="0" parTransId="{B2415F03-3930-4D24-B214-9E4FBB2ADA31}" sibTransId="{3CD5519F-D2CC-43CA-A506-5CEC2B3A812C}"/>
    <dgm:cxn modelId="{F82E5821-2476-455B-8155-622FEB3B1378}" type="presOf" srcId="{60CF406A-D06A-482B-A017-5DEBDBC16036}" destId="{040CEE6D-CEFC-4D70-8681-25C8223EFB6E}" srcOrd="0" destOrd="0" presId="urn:microsoft.com/office/officeart/2005/8/layout/chevron2"/>
    <dgm:cxn modelId="{3B96D12E-8FE2-4C63-B26C-5ADACF763101}" srcId="{CF81386B-4E9B-446E-8A99-D3A21540EA7A}" destId="{9F93F669-1711-4C32-9EBB-4562AC2D8C4A}" srcOrd="1" destOrd="0" parTransId="{92C91FA9-1F9D-4CBD-A62C-CADFEE70D224}" sibTransId="{1DC94360-A4B6-4011-8993-5EDC4AFAB78A}"/>
    <dgm:cxn modelId="{F011A55E-0717-4769-ACB3-7D86DF911C83}" srcId="{CF81386B-4E9B-446E-8A99-D3A21540EA7A}" destId="{60CF406A-D06A-482B-A017-5DEBDBC16036}" srcOrd="0" destOrd="0" parTransId="{7077A88F-0970-443C-86FC-77BC80DCF197}" sibTransId="{AE0FE752-9E54-4A44-8B9C-BCFC67B40A29}"/>
    <dgm:cxn modelId="{C67E6C41-B9E7-4D91-B484-B9381400EE64}" type="presOf" srcId="{080FC7C3-381A-4564-813A-FC72E2F81848}" destId="{2F0BEDDA-C393-49F7-A291-C5982DCBFD8D}" srcOrd="0" destOrd="1" presId="urn:microsoft.com/office/officeart/2005/8/layout/chevron2"/>
    <dgm:cxn modelId="{4004E961-00F7-46A1-9370-5FD031351F6C}" type="presOf" srcId="{F91A330F-9D58-42BA-801B-C2C9DE1DF2BC}" destId="{4461F00E-EBF6-4A76-8009-E7AC8D631237}" srcOrd="0" destOrd="0" presId="urn:microsoft.com/office/officeart/2005/8/layout/chevron2"/>
    <dgm:cxn modelId="{EC00F341-D39F-44B2-AEA3-839585477029}" type="presOf" srcId="{8ED94885-7FCD-4970-ADD6-AE07EB6821C3}" destId="{040CEE6D-CEFC-4D70-8681-25C8223EFB6E}" srcOrd="0" destOrd="2" presId="urn:microsoft.com/office/officeart/2005/8/layout/chevron2"/>
    <dgm:cxn modelId="{8C7DCA44-5768-4AE1-9E4A-3CC10BD8F4A0}" type="presOf" srcId="{ADFC7693-8DCE-4E1F-A3A7-2070DD1171EB}" destId="{9F6A0188-B3BB-434E-AD2E-3FF5C1527A54}" srcOrd="0" destOrd="1" presId="urn:microsoft.com/office/officeart/2005/8/layout/chevron2"/>
    <dgm:cxn modelId="{369AE965-498C-4F56-BA09-F7F02AACE410}" type="presOf" srcId="{EC56C10E-2AB9-4697-ABE5-49F87D2D17F6}" destId="{2F0BEDDA-C393-49F7-A291-C5982DCBFD8D}" srcOrd="0" destOrd="2" presId="urn:microsoft.com/office/officeart/2005/8/layout/chevron2"/>
    <dgm:cxn modelId="{02F1B448-4570-4F29-A268-7F7A117979C9}" srcId="{4F4443CA-016D-4007-8B63-867790BAD7D5}" destId="{ADFC7693-8DCE-4E1F-A3A7-2070DD1171EB}" srcOrd="1" destOrd="0" parTransId="{CF1A4EED-896C-4E31-92C2-C4B9A9EC203A}" sibTransId="{066C3F06-822E-4782-A3AD-C6588547C447}"/>
    <dgm:cxn modelId="{BEDBAE4A-D8EB-4987-97C3-1BA56737CC69}" type="presOf" srcId="{99C3891D-94C6-4F1E-A3E1-3C96FED978A0}" destId="{9F6A0188-B3BB-434E-AD2E-3FF5C1527A54}" srcOrd="0" destOrd="2" presId="urn:microsoft.com/office/officeart/2005/8/layout/chevron2"/>
    <dgm:cxn modelId="{A7ECB26A-04F1-4967-B19D-AF583417081C}" srcId="{F91A330F-9D58-42BA-801B-C2C9DE1DF2BC}" destId="{ABBAD1EB-5191-484A-979C-2F531791595F}" srcOrd="0" destOrd="0" parTransId="{836BF2C5-8157-4E14-9622-2A5A95ED6F90}" sibTransId="{B3875AAD-3D4D-4F42-A2AD-A0A4987D7F04}"/>
    <dgm:cxn modelId="{A09E214C-A5B7-4FAB-988B-B47C81A1CC79}" type="presOf" srcId="{38FDA821-F30A-4129-A5D5-414B6DF3679C}" destId="{9F6A0188-B3BB-434E-AD2E-3FF5C1527A54}" srcOrd="0" destOrd="0" presId="urn:microsoft.com/office/officeart/2005/8/layout/chevron2"/>
    <dgm:cxn modelId="{CD814A6D-7E3B-4D3B-8444-C5ACABD55B80}" srcId="{FE7F9B10-7A54-4AAF-832E-6D8FD81A3456}" destId="{CF81386B-4E9B-446E-8A99-D3A21540EA7A}" srcOrd="0" destOrd="0" parTransId="{11FDA763-AEEE-4210-98BD-F00E6F57764C}" sibTransId="{6F296DE6-787E-4E67-9088-30FE8E7105BA}"/>
    <dgm:cxn modelId="{1716CA71-B1F2-48D6-91CE-67B1D4461A0F}" srcId="{FE7F9B10-7A54-4AAF-832E-6D8FD81A3456}" destId="{F91A330F-9D58-42BA-801B-C2C9DE1DF2BC}" srcOrd="1" destOrd="0" parTransId="{19C27877-2B7A-418B-96F1-15F7ECC733A7}" sibTransId="{69225830-FB5F-479B-9E75-247C6BBF3FE6}"/>
    <dgm:cxn modelId="{D36C6759-1092-41E8-82D6-590085DD2ED9}" type="presOf" srcId="{CF81386B-4E9B-446E-8A99-D3A21540EA7A}" destId="{B4768DDB-6EB3-42EC-81BD-43E5C337148D}" srcOrd="0" destOrd="0" presId="urn:microsoft.com/office/officeart/2005/8/layout/chevron2"/>
    <dgm:cxn modelId="{01AEBB7F-536B-4DA6-A007-09996C45250D}" srcId="{4F4443CA-016D-4007-8B63-867790BAD7D5}" destId="{F47CFF7E-DB2C-41B8-9047-49A03A342CE4}" srcOrd="4" destOrd="0" parTransId="{9FAEB986-B86B-42CB-8E59-22B8895A6579}" sibTransId="{86FE14BD-618A-4309-8863-109433F386F9}"/>
    <dgm:cxn modelId="{F4C31585-89CF-4515-AD06-81D17E8A959F}" srcId="{CF81386B-4E9B-446E-8A99-D3A21540EA7A}" destId="{8ED94885-7FCD-4970-ADD6-AE07EB6821C3}" srcOrd="2" destOrd="0" parTransId="{44C2367C-725D-4EA6-817D-EBE01B63F313}" sibTransId="{3FFFDCD1-6635-481F-8233-02C1D639DFFD}"/>
    <dgm:cxn modelId="{AD37968C-B010-421B-9B2E-C52539E38149}" srcId="{F91A330F-9D58-42BA-801B-C2C9DE1DF2BC}" destId="{080FC7C3-381A-4564-813A-FC72E2F81848}" srcOrd="1" destOrd="0" parTransId="{3A1ECBA1-636C-48BB-BDD1-21518A157B90}" sibTransId="{C3027675-D5F0-489D-A7D5-EC2D7B4FF589}"/>
    <dgm:cxn modelId="{74BDCE8C-6DFC-4747-A98F-673A4F0831A7}" type="presOf" srcId="{F47CFF7E-DB2C-41B8-9047-49A03A342CE4}" destId="{9F6A0188-B3BB-434E-AD2E-3FF5C1527A54}" srcOrd="0" destOrd="4" presId="urn:microsoft.com/office/officeart/2005/8/layout/chevron2"/>
    <dgm:cxn modelId="{756F5691-DCBC-43DB-8898-2C81C71BD5B4}" srcId="{F91A330F-9D58-42BA-801B-C2C9DE1DF2BC}" destId="{EC56C10E-2AB9-4697-ABE5-49F87D2D17F6}" srcOrd="2" destOrd="0" parTransId="{FEB4246F-BDC0-4C13-BEE1-FBFE47F20C98}" sibTransId="{61C9D1F9-0EC7-40A3-A80C-52C8AE3EA70E}"/>
    <dgm:cxn modelId="{5735CAA7-3652-43E9-AEC4-1ECEB845C112}" type="presOf" srcId="{ABBAD1EB-5191-484A-979C-2F531791595F}" destId="{2F0BEDDA-C393-49F7-A291-C5982DCBFD8D}" srcOrd="0" destOrd="0" presId="urn:microsoft.com/office/officeart/2005/8/layout/chevron2"/>
    <dgm:cxn modelId="{21B0FAB7-02E4-446D-B123-9067A5283FA0}" type="presOf" srcId="{9F93F669-1711-4C32-9EBB-4562AC2D8C4A}" destId="{040CEE6D-CEFC-4D70-8681-25C8223EFB6E}" srcOrd="0" destOrd="1" presId="urn:microsoft.com/office/officeart/2005/8/layout/chevron2"/>
    <dgm:cxn modelId="{A1B4A9BD-B416-4D54-9269-0CE348D31839}" type="presOf" srcId="{79F73CBB-44FE-4F80-9DCB-3D55D89FFBA5}" destId="{9F6A0188-B3BB-434E-AD2E-3FF5C1527A54}" srcOrd="0" destOrd="3" presId="urn:microsoft.com/office/officeart/2005/8/layout/chevron2"/>
    <dgm:cxn modelId="{31B8CAC9-A7E9-4A6F-AB4C-025ADF68C419}" type="presOf" srcId="{FE7F9B10-7A54-4AAF-832E-6D8FD81A3456}" destId="{40A43A5D-DE78-4B63-A628-86818D698873}" srcOrd="0" destOrd="0" presId="urn:microsoft.com/office/officeart/2005/8/layout/chevron2"/>
    <dgm:cxn modelId="{67CEDDD5-145C-4073-BFBB-EFED40834850}" srcId="{4F4443CA-016D-4007-8B63-867790BAD7D5}" destId="{99C3891D-94C6-4F1E-A3E1-3C96FED978A0}" srcOrd="2" destOrd="0" parTransId="{8665D834-0715-4542-B6CD-8228543F47EE}" sibTransId="{52F25C4F-F4CA-4A76-B1C8-8ECAF49C8D59}"/>
    <dgm:cxn modelId="{36D375E3-9D62-493A-9A6B-D6C7D2BBB5F8}" type="presOf" srcId="{4F4443CA-016D-4007-8B63-867790BAD7D5}" destId="{18AF4EFE-48A7-46A6-8F39-57B50EF68BA5}" srcOrd="0" destOrd="0" presId="urn:microsoft.com/office/officeart/2005/8/layout/chevron2"/>
    <dgm:cxn modelId="{2AE0C5F3-4717-493F-B2B6-2CEA9640DC08}" srcId="{FE7F9B10-7A54-4AAF-832E-6D8FD81A3456}" destId="{4F4443CA-016D-4007-8B63-867790BAD7D5}" srcOrd="2" destOrd="0" parTransId="{D5BE07F3-B244-4BB0-864F-EE75DD61DC85}" sibTransId="{6568E88C-2EC7-44AF-BA62-BA53BB043088}"/>
    <dgm:cxn modelId="{FA345C31-3706-4423-9BAD-2200F5F0BB8F}" type="presParOf" srcId="{40A43A5D-DE78-4B63-A628-86818D698873}" destId="{DCB6E17E-113A-4759-9C3E-3771AE8F849F}" srcOrd="0" destOrd="0" presId="urn:microsoft.com/office/officeart/2005/8/layout/chevron2"/>
    <dgm:cxn modelId="{689E7269-FD71-4D61-A07B-5274EE05A9A3}" type="presParOf" srcId="{DCB6E17E-113A-4759-9C3E-3771AE8F849F}" destId="{B4768DDB-6EB3-42EC-81BD-43E5C337148D}" srcOrd="0" destOrd="0" presId="urn:microsoft.com/office/officeart/2005/8/layout/chevron2"/>
    <dgm:cxn modelId="{8CA13B63-6A29-49FC-BBDF-8BD362393EC6}" type="presParOf" srcId="{DCB6E17E-113A-4759-9C3E-3771AE8F849F}" destId="{040CEE6D-CEFC-4D70-8681-25C8223EFB6E}" srcOrd="1" destOrd="0" presId="urn:microsoft.com/office/officeart/2005/8/layout/chevron2"/>
    <dgm:cxn modelId="{1114AD22-A12B-4B21-8D0C-8555497A6FC8}" type="presParOf" srcId="{40A43A5D-DE78-4B63-A628-86818D698873}" destId="{4B53C6A9-741A-4869-8DE3-3A6777FAF21A}" srcOrd="1" destOrd="0" presId="urn:microsoft.com/office/officeart/2005/8/layout/chevron2"/>
    <dgm:cxn modelId="{A61851A7-2820-4C18-B42A-03F841789EC5}" type="presParOf" srcId="{40A43A5D-DE78-4B63-A628-86818D698873}" destId="{9ACF6C3E-5C1D-43E3-8745-2C9F9F50BBBE}" srcOrd="2" destOrd="0" presId="urn:microsoft.com/office/officeart/2005/8/layout/chevron2"/>
    <dgm:cxn modelId="{2E61A6FB-2A0D-4CBE-83AC-78CEFD9099A1}" type="presParOf" srcId="{9ACF6C3E-5C1D-43E3-8745-2C9F9F50BBBE}" destId="{4461F00E-EBF6-4A76-8009-E7AC8D631237}" srcOrd="0" destOrd="0" presId="urn:microsoft.com/office/officeart/2005/8/layout/chevron2"/>
    <dgm:cxn modelId="{183DB29C-FA12-481B-94F8-AF15CA005C5F}" type="presParOf" srcId="{9ACF6C3E-5C1D-43E3-8745-2C9F9F50BBBE}" destId="{2F0BEDDA-C393-49F7-A291-C5982DCBFD8D}" srcOrd="1" destOrd="0" presId="urn:microsoft.com/office/officeart/2005/8/layout/chevron2"/>
    <dgm:cxn modelId="{ED539567-CB0C-4CCF-8F44-103F85F60C0B}" type="presParOf" srcId="{40A43A5D-DE78-4B63-A628-86818D698873}" destId="{E28243FB-DA3A-4996-A38A-37DA1D0316FE}" srcOrd="3" destOrd="0" presId="urn:microsoft.com/office/officeart/2005/8/layout/chevron2"/>
    <dgm:cxn modelId="{06B08D67-FAA8-4F37-BB2F-1F52512AD5A6}" type="presParOf" srcId="{40A43A5D-DE78-4B63-A628-86818D698873}" destId="{D91604B9-1D8F-4DEA-8E8E-75E277C7954A}" srcOrd="4" destOrd="0" presId="urn:microsoft.com/office/officeart/2005/8/layout/chevron2"/>
    <dgm:cxn modelId="{A789CE29-F9B6-4EA9-B1DD-BC3B304DE204}" type="presParOf" srcId="{D91604B9-1D8F-4DEA-8E8E-75E277C7954A}" destId="{18AF4EFE-48A7-46A6-8F39-57B50EF68BA5}" srcOrd="0" destOrd="0" presId="urn:microsoft.com/office/officeart/2005/8/layout/chevron2"/>
    <dgm:cxn modelId="{6039E2C5-1368-4A20-8D55-62DD795E5ABC}" type="presParOf" srcId="{D91604B9-1D8F-4DEA-8E8E-75E277C7954A}" destId="{9F6A0188-B3BB-434E-AD2E-3FF5C1527A5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7F9B10-7A54-4AAF-832E-6D8FD81A345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F91A330F-9D58-42BA-801B-C2C9DE1DF2BC}">
      <dgm:prSet phldrT="[Text]"/>
      <dgm:spPr/>
      <dgm:t>
        <a:bodyPr/>
        <a:lstStyle/>
        <a:p>
          <a:r>
            <a:rPr lang="en-US" dirty="0"/>
            <a:t>Para Pro</a:t>
          </a:r>
        </a:p>
      </dgm:t>
    </dgm:pt>
    <dgm:pt modelId="{19C27877-2B7A-418B-96F1-15F7ECC733A7}" type="parTrans" cxnId="{1716CA71-B1F2-48D6-91CE-67B1D4461A0F}">
      <dgm:prSet/>
      <dgm:spPr/>
      <dgm:t>
        <a:bodyPr/>
        <a:lstStyle/>
        <a:p>
          <a:endParaRPr lang="en-US"/>
        </a:p>
      </dgm:t>
    </dgm:pt>
    <dgm:pt modelId="{69225830-FB5F-479B-9E75-247C6BBF3FE6}" type="sibTrans" cxnId="{1716CA71-B1F2-48D6-91CE-67B1D4461A0F}">
      <dgm:prSet/>
      <dgm:spPr/>
      <dgm:t>
        <a:bodyPr/>
        <a:lstStyle/>
        <a:p>
          <a:endParaRPr lang="en-US"/>
        </a:p>
      </dgm:t>
    </dgm:pt>
    <dgm:pt modelId="{ABBAD1EB-5191-484A-979C-2F531791595F}">
      <dgm:prSet phldrT="[Text]" custT="1"/>
      <dgm:spPr/>
      <dgm:t>
        <a:bodyPr/>
        <a:lstStyle/>
        <a:p>
          <a:r>
            <a:rPr lang="en-US" sz="1800" dirty="0"/>
            <a:t>Para Professional Exam</a:t>
          </a:r>
        </a:p>
      </dgm:t>
    </dgm:pt>
    <dgm:pt modelId="{836BF2C5-8157-4E14-9622-2A5A95ED6F90}" type="parTrans" cxnId="{A7ECB26A-04F1-4967-B19D-AF583417081C}">
      <dgm:prSet/>
      <dgm:spPr/>
      <dgm:t>
        <a:bodyPr/>
        <a:lstStyle/>
        <a:p>
          <a:endParaRPr lang="en-US"/>
        </a:p>
      </dgm:t>
    </dgm:pt>
    <dgm:pt modelId="{B3875AAD-3D4D-4F42-A2AD-A0A4987D7F04}" type="sibTrans" cxnId="{A7ECB26A-04F1-4967-B19D-AF583417081C}">
      <dgm:prSet/>
      <dgm:spPr/>
      <dgm:t>
        <a:bodyPr/>
        <a:lstStyle/>
        <a:p>
          <a:endParaRPr lang="en-US"/>
        </a:p>
      </dgm:t>
    </dgm:pt>
    <dgm:pt modelId="{080FC7C3-381A-4564-813A-FC72E2F81848}">
      <dgm:prSet phldrT="[Text]" custT="1"/>
      <dgm:spPr/>
      <dgm:t>
        <a:bodyPr/>
        <a:lstStyle/>
        <a:p>
          <a:r>
            <a:rPr lang="en-US" sz="1800" dirty="0"/>
            <a:t>Employment as a para-professional</a:t>
          </a:r>
        </a:p>
      </dgm:t>
    </dgm:pt>
    <dgm:pt modelId="{3A1ECBA1-636C-48BB-BDD1-21518A157B90}" type="parTrans" cxnId="{AD37968C-B010-421B-9B2E-C52539E38149}">
      <dgm:prSet/>
      <dgm:spPr/>
      <dgm:t>
        <a:bodyPr/>
        <a:lstStyle/>
        <a:p>
          <a:endParaRPr lang="en-US"/>
        </a:p>
      </dgm:t>
    </dgm:pt>
    <dgm:pt modelId="{C3027675-D5F0-489D-A7D5-EC2D7B4FF589}" type="sibTrans" cxnId="{AD37968C-B010-421B-9B2E-C52539E38149}">
      <dgm:prSet/>
      <dgm:spPr/>
      <dgm:t>
        <a:bodyPr/>
        <a:lstStyle/>
        <a:p>
          <a:endParaRPr lang="en-US"/>
        </a:p>
      </dgm:t>
    </dgm:pt>
    <dgm:pt modelId="{4F4443CA-016D-4007-8B63-867790BAD7D5}">
      <dgm:prSet phldrT="[Text]"/>
      <dgm:spPr/>
      <dgm:t>
        <a:bodyPr/>
        <a:lstStyle/>
        <a:p>
          <a:r>
            <a:rPr lang="en-US" dirty="0"/>
            <a:t>Teacher Candidate</a:t>
          </a:r>
        </a:p>
      </dgm:t>
    </dgm:pt>
    <dgm:pt modelId="{D5BE07F3-B244-4BB0-864F-EE75DD61DC85}" type="parTrans" cxnId="{2AE0C5F3-4717-493F-B2B6-2CEA9640DC08}">
      <dgm:prSet/>
      <dgm:spPr/>
      <dgm:t>
        <a:bodyPr/>
        <a:lstStyle/>
        <a:p>
          <a:endParaRPr lang="en-US"/>
        </a:p>
      </dgm:t>
    </dgm:pt>
    <dgm:pt modelId="{6568E88C-2EC7-44AF-BA62-BA53BB043088}" type="sibTrans" cxnId="{2AE0C5F3-4717-493F-B2B6-2CEA9640DC08}">
      <dgm:prSet/>
      <dgm:spPr/>
      <dgm:t>
        <a:bodyPr/>
        <a:lstStyle/>
        <a:p>
          <a:endParaRPr lang="en-US"/>
        </a:p>
      </dgm:t>
    </dgm:pt>
    <dgm:pt modelId="{38FDA821-F30A-4129-A5D5-414B6DF3679C}">
      <dgm:prSet phldrT="[Text]"/>
      <dgm:spPr/>
      <dgm:t>
        <a:bodyPr/>
        <a:lstStyle/>
        <a:p>
          <a:r>
            <a:rPr lang="en-US" dirty="0"/>
            <a:t>Select Teacher Preparation Program (7 content areas)</a:t>
          </a:r>
        </a:p>
      </dgm:t>
    </dgm:pt>
    <dgm:pt modelId="{B619FF02-B813-43BB-AEE3-7A89088A0D74}" type="parTrans" cxnId="{6F2B231E-1EA3-46E9-B3DE-758E119208CC}">
      <dgm:prSet/>
      <dgm:spPr/>
      <dgm:t>
        <a:bodyPr/>
        <a:lstStyle/>
        <a:p>
          <a:endParaRPr lang="en-US"/>
        </a:p>
      </dgm:t>
    </dgm:pt>
    <dgm:pt modelId="{3820A5C7-DDCC-40CC-90EE-0C610CF4A68B}" type="sibTrans" cxnId="{6F2B231E-1EA3-46E9-B3DE-758E119208CC}">
      <dgm:prSet/>
      <dgm:spPr/>
      <dgm:t>
        <a:bodyPr/>
        <a:lstStyle/>
        <a:p>
          <a:endParaRPr lang="en-US"/>
        </a:p>
      </dgm:t>
    </dgm:pt>
    <dgm:pt modelId="{99C3891D-94C6-4F1E-A3E1-3C96FED978A0}">
      <dgm:prSet phldrT="[Text]"/>
      <dgm:spPr/>
      <dgm:t>
        <a:bodyPr/>
        <a:lstStyle/>
        <a:p>
          <a:r>
            <a:rPr lang="en-US" dirty="0"/>
            <a:t>Cooperating Teacher = Long-term Mentor</a:t>
          </a:r>
        </a:p>
      </dgm:t>
    </dgm:pt>
    <dgm:pt modelId="{8665D834-0715-4542-B6CD-8228543F47EE}" type="parTrans" cxnId="{67CEDDD5-145C-4073-BFBB-EFED40834850}">
      <dgm:prSet/>
      <dgm:spPr/>
      <dgm:t>
        <a:bodyPr/>
        <a:lstStyle/>
        <a:p>
          <a:endParaRPr lang="en-US"/>
        </a:p>
      </dgm:t>
    </dgm:pt>
    <dgm:pt modelId="{52F25C4F-F4CA-4A76-B1C8-8ECAF49C8D59}" type="sibTrans" cxnId="{67CEDDD5-145C-4073-BFBB-EFED40834850}">
      <dgm:prSet/>
      <dgm:spPr/>
      <dgm:t>
        <a:bodyPr/>
        <a:lstStyle/>
        <a:p>
          <a:endParaRPr lang="en-US"/>
        </a:p>
      </dgm:t>
    </dgm:pt>
    <dgm:pt modelId="{ADFC7693-8DCE-4E1F-A3A7-2070DD1171EB}">
      <dgm:prSet phldrT="[Text]"/>
      <dgm:spPr/>
      <dgm:t>
        <a:bodyPr/>
        <a:lstStyle/>
        <a:p>
          <a:r>
            <a:rPr lang="en-US" dirty="0"/>
            <a:t>Job-embedded field experiences and student teaching</a:t>
          </a:r>
        </a:p>
      </dgm:t>
    </dgm:pt>
    <dgm:pt modelId="{CF1A4EED-896C-4E31-92C2-C4B9A9EC203A}" type="parTrans" cxnId="{02F1B448-4570-4F29-A268-7F7A117979C9}">
      <dgm:prSet/>
      <dgm:spPr/>
      <dgm:t>
        <a:bodyPr/>
        <a:lstStyle/>
        <a:p>
          <a:endParaRPr lang="en-US"/>
        </a:p>
      </dgm:t>
    </dgm:pt>
    <dgm:pt modelId="{066C3F06-822E-4782-A3AD-C6588547C447}" type="sibTrans" cxnId="{02F1B448-4570-4F29-A268-7F7A117979C9}">
      <dgm:prSet/>
      <dgm:spPr/>
      <dgm:t>
        <a:bodyPr/>
        <a:lstStyle/>
        <a:p>
          <a:endParaRPr lang="en-US"/>
        </a:p>
      </dgm:t>
    </dgm:pt>
    <dgm:pt modelId="{79F73CBB-44FE-4F80-9DCB-3D55D89FFBA5}">
      <dgm:prSet phldrT="[Text]"/>
      <dgm:spPr/>
      <dgm:t>
        <a:bodyPr/>
        <a:lstStyle/>
        <a:p>
          <a:r>
            <a:rPr lang="en-US" dirty="0"/>
            <a:t>Earn B.A. in Content Area</a:t>
          </a:r>
        </a:p>
      </dgm:t>
    </dgm:pt>
    <dgm:pt modelId="{B2415F03-3930-4D24-B214-9E4FBB2ADA31}" type="parTrans" cxnId="{5E1C821E-45B1-42B0-94FD-FCDDABF09A6B}">
      <dgm:prSet/>
      <dgm:spPr/>
      <dgm:t>
        <a:bodyPr/>
        <a:lstStyle/>
        <a:p>
          <a:endParaRPr lang="en-US"/>
        </a:p>
      </dgm:t>
    </dgm:pt>
    <dgm:pt modelId="{3CD5519F-D2CC-43CA-A506-5CEC2B3A812C}" type="sibTrans" cxnId="{5E1C821E-45B1-42B0-94FD-FCDDABF09A6B}">
      <dgm:prSet/>
      <dgm:spPr/>
      <dgm:t>
        <a:bodyPr/>
        <a:lstStyle/>
        <a:p>
          <a:endParaRPr lang="en-US"/>
        </a:p>
      </dgm:t>
    </dgm:pt>
    <dgm:pt modelId="{F47CFF7E-DB2C-41B8-9047-49A03A342CE4}">
      <dgm:prSet phldrT="[Text]"/>
      <dgm:spPr/>
      <dgm:t>
        <a:bodyPr/>
        <a:lstStyle/>
        <a:p>
          <a:r>
            <a:rPr lang="en-US" dirty="0"/>
            <a:t>Licensure in Content Area</a:t>
          </a:r>
        </a:p>
      </dgm:t>
    </dgm:pt>
    <dgm:pt modelId="{9FAEB986-B86B-42CB-8E59-22B8895A6579}" type="parTrans" cxnId="{01AEBB7F-536B-4DA6-A007-09996C45250D}">
      <dgm:prSet/>
      <dgm:spPr/>
      <dgm:t>
        <a:bodyPr/>
        <a:lstStyle/>
        <a:p>
          <a:endParaRPr lang="en-US"/>
        </a:p>
      </dgm:t>
    </dgm:pt>
    <dgm:pt modelId="{86FE14BD-618A-4309-8863-109433F386F9}" type="sibTrans" cxnId="{01AEBB7F-536B-4DA6-A007-09996C45250D}">
      <dgm:prSet/>
      <dgm:spPr/>
      <dgm:t>
        <a:bodyPr/>
        <a:lstStyle/>
        <a:p>
          <a:endParaRPr lang="en-US"/>
        </a:p>
      </dgm:t>
    </dgm:pt>
    <dgm:pt modelId="{EC56C10E-2AB9-4697-ABE5-49F87D2D17F6}">
      <dgm:prSet phldrT="[Text]" custT="1"/>
      <dgm:spPr/>
      <dgm:t>
        <a:bodyPr/>
        <a:lstStyle/>
        <a:p>
          <a:r>
            <a:rPr lang="en-US" sz="1800" dirty="0"/>
            <a:t>Enroll in teacher preparation program </a:t>
          </a:r>
        </a:p>
      </dgm:t>
    </dgm:pt>
    <dgm:pt modelId="{FEB4246F-BDC0-4C13-BEE1-FBFE47F20C98}" type="parTrans" cxnId="{756F5691-DCBC-43DB-8898-2C81C71BD5B4}">
      <dgm:prSet/>
      <dgm:spPr/>
      <dgm:t>
        <a:bodyPr/>
        <a:lstStyle/>
        <a:p>
          <a:endParaRPr lang="en-US"/>
        </a:p>
      </dgm:t>
    </dgm:pt>
    <dgm:pt modelId="{61C9D1F9-0EC7-40A3-A80C-52C8AE3EA70E}" type="sibTrans" cxnId="{756F5691-DCBC-43DB-8898-2C81C71BD5B4}">
      <dgm:prSet/>
      <dgm:spPr/>
      <dgm:t>
        <a:bodyPr/>
        <a:lstStyle/>
        <a:p>
          <a:endParaRPr lang="en-US"/>
        </a:p>
      </dgm:t>
    </dgm:pt>
    <dgm:pt modelId="{40A43A5D-DE78-4B63-A628-86818D698873}" type="pres">
      <dgm:prSet presAssocID="{FE7F9B10-7A54-4AAF-832E-6D8FD81A3456}" presName="linearFlow" presStyleCnt="0">
        <dgm:presLayoutVars>
          <dgm:dir/>
          <dgm:animLvl val="lvl"/>
          <dgm:resizeHandles val="exact"/>
        </dgm:presLayoutVars>
      </dgm:prSet>
      <dgm:spPr/>
    </dgm:pt>
    <dgm:pt modelId="{9ACF6C3E-5C1D-43E3-8745-2C9F9F50BBBE}" type="pres">
      <dgm:prSet presAssocID="{F91A330F-9D58-42BA-801B-C2C9DE1DF2BC}" presName="composite" presStyleCnt="0"/>
      <dgm:spPr/>
    </dgm:pt>
    <dgm:pt modelId="{4461F00E-EBF6-4A76-8009-E7AC8D631237}" type="pres">
      <dgm:prSet presAssocID="{F91A330F-9D58-42BA-801B-C2C9DE1DF2BC}" presName="parentText" presStyleLbl="alignNode1" presStyleIdx="0" presStyleCnt="2">
        <dgm:presLayoutVars>
          <dgm:chMax val="1"/>
          <dgm:bulletEnabled val="1"/>
        </dgm:presLayoutVars>
      </dgm:prSet>
      <dgm:spPr/>
    </dgm:pt>
    <dgm:pt modelId="{2F0BEDDA-C393-49F7-A291-C5982DCBFD8D}" type="pres">
      <dgm:prSet presAssocID="{F91A330F-9D58-42BA-801B-C2C9DE1DF2BC}" presName="descendantText" presStyleLbl="alignAcc1" presStyleIdx="0" presStyleCnt="2" custLinFactNeighborX="39580" custLinFactNeighborY="6983">
        <dgm:presLayoutVars>
          <dgm:bulletEnabled val="1"/>
        </dgm:presLayoutVars>
      </dgm:prSet>
      <dgm:spPr/>
    </dgm:pt>
    <dgm:pt modelId="{E28243FB-DA3A-4996-A38A-37DA1D0316FE}" type="pres">
      <dgm:prSet presAssocID="{69225830-FB5F-479B-9E75-247C6BBF3FE6}" presName="sp" presStyleCnt="0"/>
      <dgm:spPr/>
    </dgm:pt>
    <dgm:pt modelId="{D91604B9-1D8F-4DEA-8E8E-75E277C7954A}" type="pres">
      <dgm:prSet presAssocID="{4F4443CA-016D-4007-8B63-867790BAD7D5}" presName="composite" presStyleCnt="0"/>
      <dgm:spPr/>
    </dgm:pt>
    <dgm:pt modelId="{18AF4EFE-48A7-46A6-8F39-57B50EF68BA5}" type="pres">
      <dgm:prSet presAssocID="{4F4443CA-016D-4007-8B63-867790BAD7D5}" presName="parentText" presStyleLbl="alignNode1" presStyleIdx="1" presStyleCnt="2">
        <dgm:presLayoutVars>
          <dgm:chMax val="1"/>
          <dgm:bulletEnabled val="1"/>
        </dgm:presLayoutVars>
      </dgm:prSet>
      <dgm:spPr/>
    </dgm:pt>
    <dgm:pt modelId="{9F6A0188-B3BB-434E-AD2E-3FF5C1527A54}" type="pres">
      <dgm:prSet presAssocID="{4F4443CA-016D-4007-8B63-867790BAD7D5}" presName="descendantText" presStyleLbl="alignAcc1" presStyleIdx="1" presStyleCnt="2" custScaleY="144551">
        <dgm:presLayoutVars>
          <dgm:bulletEnabled val="1"/>
        </dgm:presLayoutVars>
      </dgm:prSet>
      <dgm:spPr/>
    </dgm:pt>
  </dgm:ptLst>
  <dgm:cxnLst>
    <dgm:cxn modelId="{6F2B231E-1EA3-46E9-B3DE-758E119208CC}" srcId="{4F4443CA-016D-4007-8B63-867790BAD7D5}" destId="{38FDA821-F30A-4129-A5D5-414B6DF3679C}" srcOrd="0" destOrd="0" parTransId="{B619FF02-B813-43BB-AEE3-7A89088A0D74}" sibTransId="{3820A5C7-DDCC-40CC-90EE-0C610CF4A68B}"/>
    <dgm:cxn modelId="{5E1C821E-45B1-42B0-94FD-FCDDABF09A6B}" srcId="{4F4443CA-016D-4007-8B63-867790BAD7D5}" destId="{79F73CBB-44FE-4F80-9DCB-3D55D89FFBA5}" srcOrd="3" destOrd="0" parTransId="{B2415F03-3930-4D24-B214-9E4FBB2ADA31}" sibTransId="{3CD5519F-D2CC-43CA-A506-5CEC2B3A812C}"/>
    <dgm:cxn modelId="{C67E6C41-B9E7-4D91-B484-B9381400EE64}" type="presOf" srcId="{080FC7C3-381A-4564-813A-FC72E2F81848}" destId="{2F0BEDDA-C393-49F7-A291-C5982DCBFD8D}" srcOrd="0" destOrd="1" presId="urn:microsoft.com/office/officeart/2005/8/layout/chevron2"/>
    <dgm:cxn modelId="{4004E961-00F7-46A1-9370-5FD031351F6C}" type="presOf" srcId="{F91A330F-9D58-42BA-801B-C2C9DE1DF2BC}" destId="{4461F00E-EBF6-4A76-8009-E7AC8D631237}" srcOrd="0" destOrd="0" presId="urn:microsoft.com/office/officeart/2005/8/layout/chevron2"/>
    <dgm:cxn modelId="{8C7DCA44-5768-4AE1-9E4A-3CC10BD8F4A0}" type="presOf" srcId="{ADFC7693-8DCE-4E1F-A3A7-2070DD1171EB}" destId="{9F6A0188-B3BB-434E-AD2E-3FF5C1527A54}" srcOrd="0" destOrd="1" presId="urn:microsoft.com/office/officeart/2005/8/layout/chevron2"/>
    <dgm:cxn modelId="{369AE965-498C-4F56-BA09-F7F02AACE410}" type="presOf" srcId="{EC56C10E-2AB9-4697-ABE5-49F87D2D17F6}" destId="{2F0BEDDA-C393-49F7-A291-C5982DCBFD8D}" srcOrd="0" destOrd="2" presId="urn:microsoft.com/office/officeart/2005/8/layout/chevron2"/>
    <dgm:cxn modelId="{02F1B448-4570-4F29-A268-7F7A117979C9}" srcId="{4F4443CA-016D-4007-8B63-867790BAD7D5}" destId="{ADFC7693-8DCE-4E1F-A3A7-2070DD1171EB}" srcOrd="1" destOrd="0" parTransId="{CF1A4EED-896C-4E31-92C2-C4B9A9EC203A}" sibTransId="{066C3F06-822E-4782-A3AD-C6588547C447}"/>
    <dgm:cxn modelId="{BEDBAE4A-D8EB-4987-97C3-1BA56737CC69}" type="presOf" srcId="{99C3891D-94C6-4F1E-A3E1-3C96FED978A0}" destId="{9F6A0188-B3BB-434E-AD2E-3FF5C1527A54}" srcOrd="0" destOrd="2" presId="urn:microsoft.com/office/officeart/2005/8/layout/chevron2"/>
    <dgm:cxn modelId="{A7ECB26A-04F1-4967-B19D-AF583417081C}" srcId="{F91A330F-9D58-42BA-801B-C2C9DE1DF2BC}" destId="{ABBAD1EB-5191-484A-979C-2F531791595F}" srcOrd="0" destOrd="0" parTransId="{836BF2C5-8157-4E14-9622-2A5A95ED6F90}" sibTransId="{B3875AAD-3D4D-4F42-A2AD-A0A4987D7F04}"/>
    <dgm:cxn modelId="{A09E214C-A5B7-4FAB-988B-B47C81A1CC79}" type="presOf" srcId="{38FDA821-F30A-4129-A5D5-414B6DF3679C}" destId="{9F6A0188-B3BB-434E-AD2E-3FF5C1527A54}" srcOrd="0" destOrd="0" presId="urn:microsoft.com/office/officeart/2005/8/layout/chevron2"/>
    <dgm:cxn modelId="{1716CA71-B1F2-48D6-91CE-67B1D4461A0F}" srcId="{FE7F9B10-7A54-4AAF-832E-6D8FD81A3456}" destId="{F91A330F-9D58-42BA-801B-C2C9DE1DF2BC}" srcOrd="0" destOrd="0" parTransId="{19C27877-2B7A-418B-96F1-15F7ECC733A7}" sibTransId="{69225830-FB5F-479B-9E75-247C6BBF3FE6}"/>
    <dgm:cxn modelId="{01AEBB7F-536B-4DA6-A007-09996C45250D}" srcId="{4F4443CA-016D-4007-8B63-867790BAD7D5}" destId="{F47CFF7E-DB2C-41B8-9047-49A03A342CE4}" srcOrd="4" destOrd="0" parTransId="{9FAEB986-B86B-42CB-8E59-22B8895A6579}" sibTransId="{86FE14BD-618A-4309-8863-109433F386F9}"/>
    <dgm:cxn modelId="{AD37968C-B010-421B-9B2E-C52539E38149}" srcId="{F91A330F-9D58-42BA-801B-C2C9DE1DF2BC}" destId="{080FC7C3-381A-4564-813A-FC72E2F81848}" srcOrd="1" destOrd="0" parTransId="{3A1ECBA1-636C-48BB-BDD1-21518A157B90}" sibTransId="{C3027675-D5F0-489D-A7D5-EC2D7B4FF589}"/>
    <dgm:cxn modelId="{74BDCE8C-6DFC-4747-A98F-673A4F0831A7}" type="presOf" srcId="{F47CFF7E-DB2C-41B8-9047-49A03A342CE4}" destId="{9F6A0188-B3BB-434E-AD2E-3FF5C1527A54}" srcOrd="0" destOrd="4" presId="urn:microsoft.com/office/officeart/2005/8/layout/chevron2"/>
    <dgm:cxn modelId="{756F5691-DCBC-43DB-8898-2C81C71BD5B4}" srcId="{F91A330F-9D58-42BA-801B-C2C9DE1DF2BC}" destId="{EC56C10E-2AB9-4697-ABE5-49F87D2D17F6}" srcOrd="2" destOrd="0" parTransId="{FEB4246F-BDC0-4C13-BEE1-FBFE47F20C98}" sibTransId="{61C9D1F9-0EC7-40A3-A80C-52C8AE3EA70E}"/>
    <dgm:cxn modelId="{5735CAA7-3652-43E9-AEC4-1ECEB845C112}" type="presOf" srcId="{ABBAD1EB-5191-484A-979C-2F531791595F}" destId="{2F0BEDDA-C393-49F7-A291-C5982DCBFD8D}" srcOrd="0" destOrd="0" presId="urn:microsoft.com/office/officeart/2005/8/layout/chevron2"/>
    <dgm:cxn modelId="{A1B4A9BD-B416-4D54-9269-0CE348D31839}" type="presOf" srcId="{79F73CBB-44FE-4F80-9DCB-3D55D89FFBA5}" destId="{9F6A0188-B3BB-434E-AD2E-3FF5C1527A54}" srcOrd="0" destOrd="3" presId="urn:microsoft.com/office/officeart/2005/8/layout/chevron2"/>
    <dgm:cxn modelId="{31B8CAC9-A7E9-4A6F-AB4C-025ADF68C419}" type="presOf" srcId="{FE7F9B10-7A54-4AAF-832E-6D8FD81A3456}" destId="{40A43A5D-DE78-4B63-A628-86818D698873}" srcOrd="0" destOrd="0" presId="urn:microsoft.com/office/officeart/2005/8/layout/chevron2"/>
    <dgm:cxn modelId="{67CEDDD5-145C-4073-BFBB-EFED40834850}" srcId="{4F4443CA-016D-4007-8B63-867790BAD7D5}" destId="{99C3891D-94C6-4F1E-A3E1-3C96FED978A0}" srcOrd="2" destOrd="0" parTransId="{8665D834-0715-4542-B6CD-8228543F47EE}" sibTransId="{52F25C4F-F4CA-4A76-B1C8-8ECAF49C8D59}"/>
    <dgm:cxn modelId="{36D375E3-9D62-493A-9A6B-D6C7D2BBB5F8}" type="presOf" srcId="{4F4443CA-016D-4007-8B63-867790BAD7D5}" destId="{18AF4EFE-48A7-46A6-8F39-57B50EF68BA5}" srcOrd="0" destOrd="0" presId="urn:microsoft.com/office/officeart/2005/8/layout/chevron2"/>
    <dgm:cxn modelId="{2AE0C5F3-4717-493F-B2B6-2CEA9640DC08}" srcId="{FE7F9B10-7A54-4AAF-832E-6D8FD81A3456}" destId="{4F4443CA-016D-4007-8B63-867790BAD7D5}" srcOrd="1" destOrd="0" parTransId="{D5BE07F3-B244-4BB0-864F-EE75DD61DC85}" sibTransId="{6568E88C-2EC7-44AF-BA62-BA53BB043088}"/>
    <dgm:cxn modelId="{A61851A7-2820-4C18-B42A-03F841789EC5}" type="presParOf" srcId="{40A43A5D-DE78-4B63-A628-86818D698873}" destId="{9ACF6C3E-5C1D-43E3-8745-2C9F9F50BBBE}" srcOrd="0" destOrd="0" presId="urn:microsoft.com/office/officeart/2005/8/layout/chevron2"/>
    <dgm:cxn modelId="{2E61A6FB-2A0D-4CBE-83AC-78CEFD9099A1}" type="presParOf" srcId="{9ACF6C3E-5C1D-43E3-8745-2C9F9F50BBBE}" destId="{4461F00E-EBF6-4A76-8009-E7AC8D631237}" srcOrd="0" destOrd="0" presId="urn:microsoft.com/office/officeart/2005/8/layout/chevron2"/>
    <dgm:cxn modelId="{183DB29C-FA12-481B-94F8-AF15CA005C5F}" type="presParOf" srcId="{9ACF6C3E-5C1D-43E3-8745-2C9F9F50BBBE}" destId="{2F0BEDDA-C393-49F7-A291-C5982DCBFD8D}" srcOrd="1" destOrd="0" presId="urn:microsoft.com/office/officeart/2005/8/layout/chevron2"/>
    <dgm:cxn modelId="{ED539567-CB0C-4CCF-8F44-103F85F60C0B}" type="presParOf" srcId="{40A43A5D-DE78-4B63-A628-86818D698873}" destId="{E28243FB-DA3A-4996-A38A-37DA1D0316FE}" srcOrd="1" destOrd="0" presId="urn:microsoft.com/office/officeart/2005/8/layout/chevron2"/>
    <dgm:cxn modelId="{06B08D67-FAA8-4F37-BB2F-1F52512AD5A6}" type="presParOf" srcId="{40A43A5D-DE78-4B63-A628-86818D698873}" destId="{D91604B9-1D8F-4DEA-8E8E-75E277C7954A}" srcOrd="2" destOrd="0" presId="urn:microsoft.com/office/officeart/2005/8/layout/chevron2"/>
    <dgm:cxn modelId="{A789CE29-F9B6-4EA9-B1DD-BC3B304DE204}" type="presParOf" srcId="{D91604B9-1D8F-4DEA-8E8E-75E277C7954A}" destId="{18AF4EFE-48A7-46A6-8F39-57B50EF68BA5}" srcOrd="0" destOrd="0" presId="urn:microsoft.com/office/officeart/2005/8/layout/chevron2"/>
    <dgm:cxn modelId="{6039E2C5-1368-4A20-8D55-62DD795E5ABC}" type="presParOf" srcId="{D91604B9-1D8F-4DEA-8E8E-75E277C7954A}" destId="{9F6A0188-B3BB-434E-AD2E-3FF5C1527A5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7F9B10-7A54-4AAF-832E-6D8FD81A345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F91A330F-9D58-42BA-801B-C2C9DE1DF2BC}">
      <dgm:prSet phldrT="[Text]"/>
      <dgm:spPr/>
      <dgm:t>
        <a:bodyPr/>
        <a:lstStyle/>
        <a:p>
          <a:r>
            <a:rPr lang="en-US" dirty="0"/>
            <a:t>Para Pro</a:t>
          </a:r>
        </a:p>
      </dgm:t>
    </dgm:pt>
    <dgm:pt modelId="{19C27877-2B7A-418B-96F1-15F7ECC733A7}" type="parTrans" cxnId="{1716CA71-B1F2-48D6-91CE-67B1D4461A0F}">
      <dgm:prSet/>
      <dgm:spPr/>
      <dgm:t>
        <a:bodyPr/>
        <a:lstStyle/>
        <a:p>
          <a:endParaRPr lang="en-US"/>
        </a:p>
      </dgm:t>
    </dgm:pt>
    <dgm:pt modelId="{69225830-FB5F-479B-9E75-247C6BBF3FE6}" type="sibTrans" cxnId="{1716CA71-B1F2-48D6-91CE-67B1D4461A0F}">
      <dgm:prSet/>
      <dgm:spPr/>
      <dgm:t>
        <a:bodyPr/>
        <a:lstStyle/>
        <a:p>
          <a:endParaRPr lang="en-US"/>
        </a:p>
      </dgm:t>
    </dgm:pt>
    <dgm:pt modelId="{ABBAD1EB-5191-484A-979C-2F531791595F}">
      <dgm:prSet phldrT="[Text]" custT="1"/>
      <dgm:spPr/>
      <dgm:t>
        <a:bodyPr/>
        <a:lstStyle/>
        <a:p>
          <a:r>
            <a:rPr lang="en-US" sz="1800" dirty="0"/>
            <a:t>Para Professional Exam</a:t>
          </a:r>
        </a:p>
      </dgm:t>
    </dgm:pt>
    <dgm:pt modelId="{836BF2C5-8157-4E14-9622-2A5A95ED6F90}" type="parTrans" cxnId="{A7ECB26A-04F1-4967-B19D-AF583417081C}">
      <dgm:prSet/>
      <dgm:spPr/>
      <dgm:t>
        <a:bodyPr/>
        <a:lstStyle/>
        <a:p>
          <a:endParaRPr lang="en-US"/>
        </a:p>
      </dgm:t>
    </dgm:pt>
    <dgm:pt modelId="{B3875AAD-3D4D-4F42-A2AD-A0A4987D7F04}" type="sibTrans" cxnId="{A7ECB26A-04F1-4967-B19D-AF583417081C}">
      <dgm:prSet/>
      <dgm:spPr/>
      <dgm:t>
        <a:bodyPr/>
        <a:lstStyle/>
        <a:p>
          <a:endParaRPr lang="en-US"/>
        </a:p>
      </dgm:t>
    </dgm:pt>
    <dgm:pt modelId="{080FC7C3-381A-4564-813A-FC72E2F81848}">
      <dgm:prSet phldrT="[Text]" custT="1"/>
      <dgm:spPr/>
      <dgm:t>
        <a:bodyPr/>
        <a:lstStyle/>
        <a:p>
          <a:r>
            <a:rPr lang="en-US" sz="1800" dirty="0"/>
            <a:t>Employment as a para-professional</a:t>
          </a:r>
        </a:p>
      </dgm:t>
    </dgm:pt>
    <dgm:pt modelId="{3A1ECBA1-636C-48BB-BDD1-21518A157B90}" type="parTrans" cxnId="{AD37968C-B010-421B-9B2E-C52539E38149}">
      <dgm:prSet/>
      <dgm:spPr/>
      <dgm:t>
        <a:bodyPr/>
        <a:lstStyle/>
        <a:p>
          <a:endParaRPr lang="en-US"/>
        </a:p>
      </dgm:t>
    </dgm:pt>
    <dgm:pt modelId="{C3027675-D5F0-489D-A7D5-EC2D7B4FF589}" type="sibTrans" cxnId="{AD37968C-B010-421B-9B2E-C52539E38149}">
      <dgm:prSet/>
      <dgm:spPr/>
      <dgm:t>
        <a:bodyPr/>
        <a:lstStyle/>
        <a:p>
          <a:endParaRPr lang="en-US"/>
        </a:p>
      </dgm:t>
    </dgm:pt>
    <dgm:pt modelId="{4F4443CA-016D-4007-8B63-867790BAD7D5}">
      <dgm:prSet phldrT="[Text]"/>
      <dgm:spPr/>
      <dgm:t>
        <a:bodyPr/>
        <a:lstStyle/>
        <a:p>
          <a:r>
            <a:rPr lang="en-US" dirty="0"/>
            <a:t>Teacher Candidate</a:t>
          </a:r>
        </a:p>
      </dgm:t>
    </dgm:pt>
    <dgm:pt modelId="{D5BE07F3-B244-4BB0-864F-EE75DD61DC85}" type="parTrans" cxnId="{2AE0C5F3-4717-493F-B2B6-2CEA9640DC08}">
      <dgm:prSet/>
      <dgm:spPr/>
      <dgm:t>
        <a:bodyPr/>
        <a:lstStyle/>
        <a:p>
          <a:endParaRPr lang="en-US"/>
        </a:p>
      </dgm:t>
    </dgm:pt>
    <dgm:pt modelId="{6568E88C-2EC7-44AF-BA62-BA53BB043088}" type="sibTrans" cxnId="{2AE0C5F3-4717-493F-B2B6-2CEA9640DC08}">
      <dgm:prSet/>
      <dgm:spPr/>
      <dgm:t>
        <a:bodyPr/>
        <a:lstStyle/>
        <a:p>
          <a:endParaRPr lang="en-US"/>
        </a:p>
      </dgm:t>
    </dgm:pt>
    <dgm:pt modelId="{38FDA821-F30A-4129-A5D5-414B6DF3679C}">
      <dgm:prSet phldrT="[Text]"/>
      <dgm:spPr/>
      <dgm:t>
        <a:bodyPr/>
        <a:lstStyle/>
        <a:p>
          <a:r>
            <a:rPr lang="en-US" dirty="0"/>
            <a:t>Select Teacher Preparation Program (7 content areas)</a:t>
          </a:r>
        </a:p>
      </dgm:t>
    </dgm:pt>
    <dgm:pt modelId="{B619FF02-B813-43BB-AEE3-7A89088A0D74}" type="parTrans" cxnId="{6F2B231E-1EA3-46E9-B3DE-758E119208CC}">
      <dgm:prSet/>
      <dgm:spPr/>
      <dgm:t>
        <a:bodyPr/>
        <a:lstStyle/>
        <a:p>
          <a:endParaRPr lang="en-US"/>
        </a:p>
      </dgm:t>
    </dgm:pt>
    <dgm:pt modelId="{3820A5C7-DDCC-40CC-90EE-0C610CF4A68B}" type="sibTrans" cxnId="{6F2B231E-1EA3-46E9-B3DE-758E119208CC}">
      <dgm:prSet/>
      <dgm:spPr/>
      <dgm:t>
        <a:bodyPr/>
        <a:lstStyle/>
        <a:p>
          <a:endParaRPr lang="en-US"/>
        </a:p>
      </dgm:t>
    </dgm:pt>
    <dgm:pt modelId="{99C3891D-94C6-4F1E-A3E1-3C96FED978A0}">
      <dgm:prSet phldrT="[Text]"/>
      <dgm:spPr/>
      <dgm:t>
        <a:bodyPr/>
        <a:lstStyle/>
        <a:p>
          <a:r>
            <a:rPr lang="en-US" dirty="0"/>
            <a:t>Cooperating Teacher = Long-term Mentor</a:t>
          </a:r>
        </a:p>
      </dgm:t>
    </dgm:pt>
    <dgm:pt modelId="{8665D834-0715-4542-B6CD-8228543F47EE}" type="parTrans" cxnId="{67CEDDD5-145C-4073-BFBB-EFED40834850}">
      <dgm:prSet/>
      <dgm:spPr/>
      <dgm:t>
        <a:bodyPr/>
        <a:lstStyle/>
        <a:p>
          <a:endParaRPr lang="en-US"/>
        </a:p>
      </dgm:t>
    </dgm:pt>
    <dgm:pt modelId="{52F25C4F-F4CA-4A76-B1C8-8ECAF49C8D59}" type="sibTrans" cxnId="{67CEDDD5-145C-4073-BFBB-EFED40834850}">
      <dgm:prSet/>
      <dgm:spPr/>
      <dgm:t>
        <a:bodyPr/>
        <a:lstStyle/>
        <a:p>
          <a:endParaRPr lang="en-US"/>
        </a:p>
      </dgm:t>
    </dgm:pt>
    <dgm:pt modelId="{ADFC7693-8DCE-4E1F-A3A7-2070DD1171EB}">
      <dgm:prSet phldrT="[Text]"/>
      <dgm:spPr/>
      <dgm:t>
        <a:bodyPr/>
        <a:lstStyle/>
        <a:p>
          <a:r>
            <a:rPr lang="en-US" dirty="0"/>
            <a:t>Job-embedded field experiences and student teaching</a:t>
          </a:r>
        </a:p>
      </dgm:t>
    </dgm:pt>
    <dgm:pt modelId="{CF1A4EED-896C-4E31-92C2-C4B9A9EC203A}" type="parTrans" cxnId="{02F1B448-4570-4F29-A268-7F7A117979C9}">
      <dgm:prSet/>
      <dgm:spPr/>
      <dgm:t>
        <a:bodyPr/>
        <a:lstStyle/>
        <a:p>
          <a:endParaRPr lang="en-US"/>
        </a:p>
      </dgm:t>
    </dgm:pt>
    <dgm:pt modelId="{066C3F06-822E-4782-A3AD-C6588547C447}" type="sibTrans" cxnId="{02F1B448-4570-4F29-A268-7F7A117979C9}">
      <dgm:prSet/>
      <dgm:spPr/>
      <dgm:t>
        <a:bodyPr/>
        <a:lstStyle/>
        <a:p>
          <a:endParaRPr lang="en-US"/>
        </a:p>
      </dgm:t>
    </dgm:pt>
    <dgm:pt modelId="{79F73CBB-44FE-4F80-9DCB-3D55D89FFBA5}">
      <dgm:prSet phldrT="[Text]"/>
      <dgm:spPr/>
      <dgm:t>
        <a:bodyPr/>
        <a:lstStyle/>
        <a:p>
          <a:r>
            <a:rPr lang="en-US" dirty="0"/>
            <a:t>Earn B.A. in Content Area</a:t>
          </a:r>
        </a:p>
      </dgm:t>
    </dgm:pt>
    <dgm:pt modelId="{B2415F03-3930-4D24-B214-9E4FBB2ADA31}" type="parTrans" cxnId="{5E1C821E-45B1-42B0-94FD-FCDDABF09A6B}">
      <dgm:prSet/>
      <dgm:spPr/>
      <dgm:t>
        <a:bodyPr/>
        <a:lstStyle/>
        <a:p>
          <a:endParaRPr lang="en-US"/>
        </a:p>
      </dgm:t>
    </dgm:pt>
    <dgm:pt modelId="{3CD5519F-D2CC-43CA-A506-5CEC2B3A812C}" type="sibTrans" cxnId="{5E1C821E-45B1-42B0-94FD-FCDDABF09A6B}">
      <dgm:prSet/>
      <dgm:spPr/>
      <dgm:t>
        <a:bodyPr/>
        <a:lstStyle/>
        <a:p>
          <a:endParaRPr lang="en-US"/>
        </a:p>
      </dgm:t>
    </dgm:pt>
    <dgm:pt modelId="{F47CFF7E-DB2C-41B8-9047-49A03A342CE4}">
      <dgm:prSet phldrT="[Text]"/>
      <dgm:spPr/>
      <dgm:t>
        <a:bodyPr/>
        <a:lstStyle/>
        <a:p>
          <a:r>
            <a:rPr lang="en-US" dirty="0"/>
            <a:t>Licensure in Content Area</a:t>
          </a:r>
        </a:p>
      </dgm:t>
    </dgm:pt>
    <dgm:pt modelId="{9FAEB986-B86B-42CB-8E59-22B8895A6579}" type="parTrans" cxnId="{01AEBB7F-536B-4DA6-A007-09996C45250D}">
      <dgm:prSet/>
      <dgm:spPr/>
      <dgm:t>
        <a:bodyPr/>
        <a:lstStyle/>
        <a:p>
          <a:endParaRPr lang="en-US"/>
        </a:p>
      </dgm:t>
    </dgm:pt>
    <dgm:pt modelId="{86FE14BD-618A-4309-8863-109433F386F9}" type="sibTrans" cxnId="{01AEBB7F-536B-4DA6-A007-09996C45250D}">
      <dgm:prSet/>
      <dgm:spPr/>
      <dgm:t>
        <a:bodyPr/>
        <a:lstStyle/>
        <a:p>
          <a:endParaRPr lang="en-US"/>
        </a:p>
      </dgm:t>
    </dgm:pt>
    <dgm:pt modelId="{EC56C10E-2AB9-4697-ABE5-49F87D2D17F6}">
      <dgm:prSet phldrT="[Text]" custT="1"/>
      <dgm:spPr/>
      <dgm:t>
        <a:bodyPr/>
        <a:lstStyle/>
        <a:p>
          <a:r>
            <a:rPr lang="en-US" sz="1800" dirty="0"/>
            <a:t>Enroll in teacher preparation program </a:t>
          </a:r>
        </a:p>
      </dgm:t>
    </dgm:pt>
    <dgm:pt modelId="{FEB4246F-BDC0-4C13-BEE1-FBFE47F20C98}" type="parTrans" cxnId="{756F5691-DCBC-43DB-8898-2C81C71BD5B4}">
      <dgm:prSet/>
      <dgm:spPr/>
      <dgm:t>
        <a:bodyPr/>
        <a:lstStyle/>
        <a:p>
          <a:endParaRPr lang="en-US"/>
        </a:p>
      </dgm:t>
    </dgm:pt>
    <dgm:pt modelId="{61C9D1F9-0EC7-40A3-A80C-52C8AE3EA70E}" type="sibTrans" cxnId="{756F5691-DCBC-43DB-8898-2C81C71BD5B4}">
      <dgm:prSet/>
      <dgm:spPr/>
      <dgm:t>
        <a:bodyPr/>
        <a:lstStyle/>
        <a:p>
          <a:endParaRPr lang="en-US"/>
        </a:p>
      </dgm:t>
    </dgm:pt>
    <dgm:pt modelId="{40A43A5D-DE78-4B63-A628-86818D698873}" type="pres">
      <dgm:prSet presAssocID="{FE7F9B10-7A54-4AAF-832E-6D8FD81A3456}" presName="linearFlow" presStyleCnt="0">
        <dgm:presLayoutVars>
          <dgm:dir/>
          <dgm:animLvl val="lvl"/>
          <dgm:resizeHandles val="exact"/>
        </dgm:presLayoutVars>
      </dgm:prSet>
      <dgm:spPr/>
    </dgm:pt>
    <dgm:pt modelId="{9ACF6C3E-5C1D-43E3-8745-2C9F9F50BBBE}" type="pres">
      <dgm:prSet presAssocID="{F91A330F-9D58-42BA-801B-C2C9DE1DF2BC}" presName="composite" presStyleCnt="0"/>
      <dgm:spPr/>
    </dgm:pt>
    <dgm:pt modelId="{4461F00E-EBF6-4A76-8009-E7AC8D631237}" type="pres">
      <dgm:prSet presAssocID="{F91A330F-9D58-42BA-801B-C2C9DE1DF2BC}" presName="parentText" presStyleLbl="alignNode1" presStyleIdx="0" presStyleCnt="2">
        <dgm:presLayoutVars>
          <dgm:chMax val="1"/>
          <dgm:bulletEnabled val="1"/>
        </dgm:presLayoutVars>
      </dgm:prSet>
      <dgm:spPr/>
    </dgm:pt>
    <dgm:pt modelId="{2F0BEDDA-C393-49F7-A291-C5982DCBFD8D}" type="pres">
      <dgm:prSet presAssocID="{F91A330F-9D58-42BA-801B-C2C9DE1DF2BC}" presName="descendantText" presStyleLbl="alignAcc1" presStyleIdx="0" presStyleCnt="2" custLinFactNeighborX="41579" custLinFactNeighborY="-4996">
        <dgm:presLayoutVars>
          <dgm:bulletEnabled val="1"/>
        </dgm:presLayoutVars>
      </dgm:prSet>
      <dgm:spPr/>
    </dgm:pt>
    <dgm:pt modelId="{E28243FB-DA3A-4996-A38A-37DA1D0316FE}" type="pres">
      <dgm:prSet presAssocID="{69225830-FB5F-479B-9E75-247C6BBF3FE6}" presName="sp" presStyleCnt="0"/>
      <dgm:spPr/>
    </dgm:pt>
    <dgm:pt modelId="{D91604B9-1D8F-4DEA-8E8E-75E277C7954A}" type="pres">
      <dgm:prSet presAssocID="{4F4443CA-016D-4007-8B63-867790BAD7D5}" presName="composite" presStyleCnt="0"/>
      <dgm:spPr/>
    </dgm:pt>
    <dgm:pt modelId="{18AF4EFE-48A7-46A6-8F39-57B50EF68BA5}" type="pres">
      <dgm:prSet presAssocID="{4F4443CA-016D-4007-8B63-867790BAD7D5}" presName="parentText" presStyleLbl="alignNode1" presStyleIdx="1" presStyleCnt="2">
        <dgm:presLayoutVars>
          <dgm:chMax val="1"/>
          <dgm:bulletEnabled val="1"/>
        </dgm:presLayoutVars>
      </dgm:prSet>
      <dgm:spPr/>
    </dgm:pt>
    <dgm:pt modelId="{9F6A0188-B3BB-434E-AD2E-3FF5C1527A54}" type="pres">
      <dgm:prSet presAssocID="{4F4443CA-016D-4007-8B63-867790BAD7D5}" presName="descendantText" presStyleLbl="alignAcc1" presStyleIdx="1" presStyleCnt="2" custScaleY="144551">
        <dgm:presLayoutVars>
          <dgm:bulletEnabled val="1"/>
        </dgm:presLayoutVars>
      </dgm:prSet>
      <dgm:spPr/>
    </dgm:pt>
  </dgm:ptLst>
  <dgm:cxnLst>
    <dgm:cxn modelId="{6F2B231E-1EA3-46E9-B3DE-758E119208CC}" srcId="{4F4443CA-016D-4007-8B63-867790BAD7D5}" destId="{38FDA821-F30A-4129-A5D5-414B6DF3679C}" srcOrd="0" destOrd="0" parTransId="{B619FF02-B813-43BB-AEE3-7A89088A0D74}" sibTransId="{3820A5C7-DDCC-40CC-90EE-0C610CF4A68B}"/>
    <dgm:cxn modelId="{5E1C821E-45B1-42B0-94FD-FCDDABF09A6B}" srcId="{4F4443CA-016D-4007-8B63-867790BAD7D5}" destId="{79F73CBB-44FE-4F80-9DCB-3D55D89FFBA5}" srcOrd="3" destOrd="0" parTransId="{B2415F03-3930-4D24-B214-9E4FBB2ADA31}" sibTransId="{3CD5519F-D2CC-43CA-A506-5CEC2B3A812C}"/>
    <dgm:cxn modelId="{C67E6C41-B9E7-4D91-B484-B9381400EE64}" type="presOf" srcId="{080FC7C3-381A-4564-813A-FC72E2F81848}" destId="{2F0BEDDA-C393-49F7-A291-C5982DCBFD8D}" srcOrd="0" destOrd="1" presId="urn:microsoft.com/office/officeart/2005/8/layout/chevron2"/>
    <dgm:cxn modelId="{4004E961-00F7-46A1-9370-5FD031351F6C}" type="presOf" srcId="{F91A330F-9D58-42BA-801B-C2C9DE1DF2BC}" destId="{4461F00E-EBF6-4A76-8009-E7AC8D631237}" srcOrd="0" destOrd="0" presId="urn:microsoft.com/office/officeart/2005/8/layout/chevron2"/>
    <dgm:cxn modelId="{8C7DCA44-5768-4AE1-9E4A-3CC10BD8F4A0}" type="presOf" srcId="{ADFC7693-8DCE-4E1F-A3A7-2070DD1171EB}" destId="{9F6A0188-B3BB-434E-AD2E-3FF5C1527A54}" srcOrd="0" destOrd="1" presId="urn:microsoft.com/office/officeart/2005/8/layout/chevron2"/>
    <dgm:cxn modelId="{369AE965-498C-4F56-BA09-F7F02AACE410}" type="presOf" srcId="{EC56C10E-2AB9-4697-ABE5-49F87D2D17F6}" destId="{2F0BEDDA-C393-49F7-A291-C5982DCBFD8D}" srcOrd="0" destOrd="2" presId="urn:microsoft.com/office/officeart/2005/8/layout/chevron2"/>
    <dgm:cxn modelId="{02F1B448-4570-4F29-A268-7F7A117979C9}" srcId="{4F4443CA-016D-4007-8B63-867790BAD7D5}" destId="{ADFC7693-8DCE-4E1F-A3A7-2070DD1171EB}" srcOrd="1" destOrd="0" parTransId="{CF1A4EED-896C-4E31-92C2-C4B9A9EC203A}" sibTransId="{066C3F06-822E-4782-A3AD-C6588547C447}"/>
    <dgm:cxn modelId="{BEDBAE4A-D8EB-4987-97C3-1BA56737CC69}" type="presOf" srcId="{99C3891D-94C6-4F1E-A3E1-3C96FED978A0}" destId="{9F6A0188-B3BB-434E-AD2E-3FF5C1527A54}" srcOrd="0" destOrd="2" presId="urn:microsoft.com/office/officeart/2005/8/layout/chevron2"/>
    <dgm:cxn modelId="{A7ECB26A-04F1-4967-B19D-AF583417081C}" srcId="{F91A330F-9D58-42BA-801B-C2C9DE1DF2BC}" destId="{ABBAD1EB-5191-484A-979C-2F531791595F}" srcOrd="0" destOrd="0" parTransId="{836BF2C5-8157-4E14-9622-2A5A95ED6F90}" sibTransId="{B3875AAD-3D4D-4F42-A2AD-A0A4987D7F04}"/>
    <dgm:cxn modelId="{A09E214C-A5B7-4FAB-988B-B47C81A1CC79}" type="presOf" srcId="{38FDA821-F30A-4129-A5D5-414B6DF3679C}" destId="{9F6A0188-B3BB-434E-AD2E-3FF5C1527A54}" srcOrd="0" destOrd="0" presId="urn:microsoft.com/office/officeart/2005/8/layout/chevron2"/>
    <dgm:cxn modelId="{1716CA71-B1F2-48D6-91CE-67B1D4461A0F}" srcId="{FE7F9B10-7A54-4AAF-832E-6D8FD81A3456}" destId="{F91A330F-9D58-42BA-801B-C2C9DE1DF2BC}" srcOrd="0" destOrd="0" parTransId="{19C27877-2B7A-418B-96F1-15F7ECC733A7}" sibTransId="{69225830-FB5F-479B-9E75-247C6BBF3FE6}"/>
    <dgm:cxn modelId="{01AEBB7F-536B-4DA6-A007-09996C45250D}" srcId="{4F4443CA-016D-4007-8B63-867790BAD7D5}" destId="{F47CFF7E-DB2C-41B8-9047-49A03A342CE4}" srcOrd="4" destOrd="0" parTransId="{9FAEB986-B86B-42CB-8E59-22B8895A6579}" sibTransId="{86FE14BD-618A-4309-8863-109433F386F9}"/>
    <dgm:cxn modelId="{AD37968C-B010-421B-9B2E-C52539E38149}" srcId="{F91A330F-9D58-42BA-801B-C2C9DE1DF2BC}" destId="{080FC7C3-381A-4564-813A-FC72E2F81848}" srcOrd="1" destOrd="0" parTransId="{3A1ECBA1-636C-48BB-BDD1-21518A157B90}" sibTransId="{C3027675-D5F0-489D-A7D5-EC2D7B4FF589}"/>
    <dgm:cxn modelId="{74BDCE8C-6DFC-4747-A98F-673A4F0831A7}" type="presOf" srcId="{F47CFF7E-DB2C-41B8-9047-49A03A342CE4}" destId="{9F6A0188-B3BB-434E-AD2E-3FF5C1527A54}" srcOrd="0" destOrd="4" presId="urn:microsoft.com/office/officeart/2005/8/layout/chevron2"/>
    <dgm:cxn modelId="{756F5691-DCBC-43DB-8898-2C81C71BD5B4}" srcId="{F91A330F-9D58-42BA-801B-C2C9DE1DF2BC}" destId="{EC56C10E-2AB9-4697-ABE5-49F87D2D17F6}" srcOrd="2" destOrd="0" parTransId="{FEB4246F-BDC0-4C13-BEE1-FBFE47F20C98}" sibTransId="{61C9D1F9-0EC7-40A3-A80C-52C8AE3EA70E}"/>
    <dgm:cxn modelId="{5735CAA7-3652-43E9-AEC4-1ECEB845C112}" type="presOf" srcId="{ABBAD1EB-5191-484A-979C-2F531791595F}" destId="{2F0BEDDA-C393-49F7-A291-C5982DCBFD8D}" srcOrd="0" destOrd="0" presId="urn:microsoft.com/office/officeart/2005/8/layout/chevron2"/>
    <dgm:cxn modelId="{A1B4A9BD-B416-4D54-9269-0CE348D31839}" type="presOf" srcId="{79F73CBB-44FE-4F80-9DCB-3D55D89FFBA5}" destId="{9F6A0188-B3BB-434E-AD2E-3FF5C1527A54}" srcOrd="0" destOrd="3" presId="urn:microsoft.com/office/officeart/2005/8/layout/chevron2"/>
    <dgm:cxn modelId="{31B8CAC9-A7E9-4A6F-AB4C-025ADF68C419}" type="presOf" srcId="{FE7F9B10-7A54-4AAF-832E-6D8FD81A3456}" destId="{40A43A5D-DE78-4B63-A628-86818D698873}" srcOrd="0" destOrd="0" presId="urn:microsoft.com/office/officeart/2005/8/layout/chevron2"/>
    <dgm:cxn modelId="{67CEDDD5-145C-4073-BFBB-EFED40834850}" srcId="{4F4443CA-016D-4007-8B63-867790BAD7D5}" destId="{99C3891D-94C6-4F1E-A3E1-3C96FED978A0}" srcOrd="2" destOrd="0" parTransId="{8665D834-0715-4542-B6CD-8228543F47EE}" sibTransId="{52F25C4F-F4CA-4A76-B1C8-8ECAF49C8D59}"/>
    <dgm:cxn modelId="{36D375E3-9D62-493A-9A6B-D6C7D2BBB5F8}" type="presOf" srcId="{4F4443CA-016D-4007-8B63-867790BAD7D5}" destId="{18AF4EFE-48A7-46A6-8F39-57B50EF68BA5}" srcOrd="0" destOrd="0" presId="urn:microsoft.com/office/officeart/2005/8/layout/chevron2"/>
    <dgm:cxn modelId="{2AE0C5F3-4717-493F-B2B6-2CEA9640DC08}" srcId="{FE7F9B10-7A54-4AAF-832E-6D8FD81A3456}" destId="{4F4443CA-016D-4007-8B63-867790BAD7D5}" srcOrd="1" destOrd="0" parTransId="{D5BE07F3-B244-4BB0-864F-EE75DD61DC85}" sibTransId="{6568E88C-2EC7-44AF-BA62-BA53BB043088}"/>
    <dgm:cxn modelId="{A61851A7-2820-4C18-B42A-03F841789EC5}" type="presParOf" srcId="{40A43A5D-DE78-4B63-A628-86818D698873}" destId="{9ACF6C3E-5C1D-43E3-8745-2C9F9F50BBBE}" srcOrd="0" destOrd="0" presId="urn:microsoft.com/office/officeart/2005/8/layout/chevron2"/>
    <dgm:cxn modelId="{2E61A6FB-2A0D-4CBE-83AC-78CEFD9099A1}" type="presParOf" srcId="{9ACF6C3E-5C1D-43E3-8745-2C9F9F50BBBE}" destId="{4461F00E-EBF6-4A76-8009-E7AC8D631237}" srcOrd="0" destOrd="0" presId="urn:microsoft.com/office/officeart/2005/8/layout/chevron2"/>
    <dgm:cxn modelId="{183DB29C-FA12-481B-94F8-AF15CA005C5F}" type="presParOf" srcId="{9ACF6C3E-5C1D-43E3-8745-2C9F9F50BBBE}" destId="{2F0BEDDA-C393-49F7-A291-C5982DCBFD8D}" srcOrd="1" destOrd="0" presId="urn:microsoft.com/office/officeart/2005/8/layout/chevron2"/>
    <dgm:cxn modelId="{ED539567-CB0C-4CCF-8F44-103F85F60C0B}" type="presParOf" srcId="{40A43A5D-DE78-4B63-A628-86818D698873}" destId="{E28243FB-DA3A-4996-A38A-37DA1D0316FE}" srcOrd="1" destOrd="0" presId="urn:microsoft.com/office/officeart/2005/8/layout/chevron2"/>
    <dgm:cxn modelId="{06B08D67-FAA8-4F37-BB2F-1F52512AD5A6}" type="presParOf" srcId="{40A43A5D-DE78-4B63-A628-86818D698873}" destId="{D91604B9-1D8F-4DEA-8E8E-75E277C7954A}" srcOrd="2" destOrd="0" presId="urn:microsoft.com/office/officeart/2005/8/layout/chevron2"/>
    <dgm:cxn modelId="{A789CE29-F9B6-4EA9-B1DD-BC3B304DE204}" type="presParOf" srcId="{D91604B9-1D8F-4DEA-8E8E-75E277C7954A}" destId="{18AF4EFE-48A7-46A6-8F39-57B50EF68BA5}" srcOrd="0" destOrd="0" presId="urn:microsoft.com/office/officeart/2005/8/layout/chevron2"/>
    <dgm:cxn modelId="{6039E2C5-1368-4A20-8D55-62DD795E5ABC}" type="presParOf" srcId="{D91604B9-1D8F-4DEA-8E8E-75E277C7954A}" destId="{9F6A0188-B3BB-434E-AD2E-3FF5C1527A5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7F9B10-7A54-4AAF-832E-6D8FD81A345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F91A330F-9D58-42BA-801B-C2C9DE1DF2BC}">
      <dgm:prSet phldrT="[Text]"/>
      <dgm:spPr/>
      <dgm:t>
        <a:bodyPr/>
        <a:lstStyle/>
        <a:p>
          <a:r>
            <a:rPr lang="en-US" dirty="0"/>
            <a:t>Para Pro</a:t>
          </a:r>
        </a:p>
      </dgm:t>
    </dgm:pt>
    <dgm:pt modelId="{19C27877-2B7A-418B-96F1-15F7ECC733A7}" type="parTrans" cxnId="{1716CA71-B1F2-48D6-91CE-67B1D4461A0F}">
      <dgm:prSet/>
      <dgm:spPr/>
      <dgm:t>
        <a:bodyPr/>
        <a:lstStyle/>
        <a:p>
          <a:endParaRPr lang="en-US"/>
        </a:p>
      </dgm:t>
    </dgm:pt>
    <dgm:pt modelId="{69225830-FB5F-479B-9E75-247C6BBF3FE6}" type="sibTrans" cxnId="{1716CA71-B1F2-48D6-91CE-67B1D4461A0F}">
      <dgm:prSet/>
      <dgm:spPr/>
      <dgm:t>
        <a:bodyPr/>
        <a:lstStyle/>
        <a:p>
          <a:endParaRPr lang="en-US"/>
        </a:p>
      </dgm:t>
    </dgm:pt>
    <dgm:pt modelId="{ABBAD1EB-5191-484A-979C-2F531791595F}">
      <dgm:prSet phldrT="[Text]" custT="1"/>
      <dgm:spPr/>
      <dgm:t>
        <a:bodyPr/>
        <a:lstStyle/>
        <a:p>
          <a:r>
            <a:rPr lang="en-US" sz="1800" dirty="0"/>
            <a:t>Para Professional Exam</a:t>
          </a:r>
        </a:p>
      </dgm:t>
    </dgm:pt>
    <dgm:pt modelId="{836BF2C5-8157-4E14-9622-2A5A95ED6F90}" type="parTrans" cxnId="{A7ECB26A-04F1-4967-B19D-AF583417081C}">
      <dgm:prSet/>
      <dgm:spPr/>
      <dgm:t>
        <a:bodyPr/>
        <a:lstStyle/>
        <a:p>
          <a:endParaRPr lang="en-US"/>
        </a:p>
      </dgm:t>
    </dgm:pt>
    <dgm:pt modelId="{B3875AAD-3D4D-4F42-A2AD-A0A4987D7F04}" type="sibTrans" cxnId="{A7ECB26A-04F1-4967-B19D-AF583417081C}">
      <dgm:prSet/>
      <dgm:spPr/>
      <dgm:t>
        <a:bodyPr/>
        <a:lstStyle/>
        <a:p>
          <a:endParaRPr lang="en-US"/>
        </a:p>
      </dgm:t>
    </dgm:pt>
    <dgm:pt modelId="{080FC7C3-381A-4564-813A-FC72E2F81848}">
      <dgm:prSet phldrT="[Text]" custT="1"/>
      <dgm:spPr/>
      <dgm:t>
        <a:bodyPr/>
        <a:lstStyle/>
        <a:p>
          <a:r>
            <a:rPr lang="en-US" sz="1800" dirty="0"/>
            <a:t>Employment as a para-professional</a:t>
          </a:r>
        </a:p>
      </dgm:t>
    </dgm:pt>
    <dgm:pt modelId="{3A1ECBA1-636C-48BB-BDD1-21518A157B90}" type="parTrans" cxnId="{AD37968C-B010-421B-9B2E-C52539E38149}">
      <dgm:prSet/>
      <dgm:spPr/>
      <dgm:t>
        <a:bodyPr/>
        <a:lstStyle/>
        <a:p>
          <a:endParaRPr lang="en-US"/>
        </a:p>
      </dgm:t>
    </dgm:pt>
    <dgm:pt modelId="{C3027675-D5F0-489D-A7D5-EC2D7B4FF589}" type="sibTrans" cxnId="{AD37968C-B010-421B-9B2E-C52539E38149}">
      <dgm:prSet/>
      <dgm:spPr/>
      <dgm:t>
        <a:bodyPr/>
        <a:lstStyle/>
        <a:p>
          <a:endParaRPr lang="en-US"/>
        </a:p>
      </dgm:t>
    </dgm:pt>
    <dgm:pt modelId="{4F4443CA-016D-4007-8B63-867790BAD7D5}">
      <dgm:prSet phldrT="[Text]"/>
      <dgm:spPr/>
      <dgm:t>
        <a:bodyPr/>
        <a:lstStyle/>
        <a:p>
          <a:r>
            <a:rPr lang="en-US" dirty="0"/>
            <a:t>Teacher Candidate</a:t>
          </a:r>
        </a:p>
      </dgm:t>
    </dgm:pt>
    <dgm:pt modelId="{D5BE07F3-B244-4BB0-864F-EE75DD61DC85}" type="parTrans" cxnId="{2AE0C5F3-4717-493F-B2B6-2CEA9640DC08}">
      <dgm:prSet/>
      <dgm:spPr/>
      <dgm:t>
        <a:bodyPr/>
        <a:lstStyle/>
        <a:p>
          <a:endParaRPr lang="en-US"/>
        </a:p>
      </dgm:t>
    </dgm:pt>
    <dgm:pt modelId="{6568E88C-2EC7-44AF-BA62-BA53BB043088}" type="sibTrans" cxnId="{2AE0C5F3-4717-493F-B2B6-2CEA9640DC08}">
      <dgm:prSet/>
      <dgm:spPr/>
      <dgm:t>
        <a:bodyPr/>
        <a:lstStyle/>
        <a:p>
          <a:endParaRPr lang="en-US"/>
        </a:p>
      </dgm:t>
    </dgm:pt>
    <dgm:pt modelId="{38FDA821-F30A-4129-A5D5-414B6DF3679C}">
      <dgm:prSet phldrT="[Text]"/>
      <dgm:spPr/>
      <dgm:t>
        <a:bodyPr/>
        <a:lstStyle/>
        <a:p>
          <a:r>
            <a:rPr lang="en-US" dirty="0"/>
            <a:t>Select Teacher Preparation Program (7 content areas)</a:t>
          </a:r>
        </a:p>
      </dgm:t>
    </dgm:pt>
    <dgm:pt modelId="{B619FF02-B813-43BB-AEE3-7A89088A0D74}" type="parTrans" cxnId="{6F2B231E-1EA3-46E9-B3DE-758E119208CC}">
      <dgm:prSet/>
      <dgm:spPr/>
      <dgm:t>
        <a:bodyPr/>
        <a:lstStyle/>
        <a:p>
          <a:endParaRPr lang="en-US"/>
        </a:p>
      </dgm:t>
    </dgm:pt>
    <dgm:pt modelId="{3820A5C7-DDCC-40CC-90EE-0C610CF4A68B}" type="sibTrans" cxnId="{6F2B231E-1EA3-46E9-B3DE-758E119208CC}">
      <dgm:prSet/>
      <dgm:spPr/>
      <dgm:t>
        <a:bodyPr/>
        <a:lstStyle/>
        <a:p>
          <a:endParaRPr lang="en-US"/>
        </a:p>
      </dgm:t>
    </dgm:pt>
    <dgm:pt modelId="{99C3891D-94C6-4F1E-A3E1-3C96FED978A0}">
      <dgm:prSet phldrT="[Text]"/>
      <dgm:spPr/>
      <dgm:t>
        <a:bodyPr/>
        <a:lstStyle/>
        <a:p>
          <a:r>
            <a:rPr lang="en-US" dirty="0"/>
            <a:t>Cooperating Teacher = Long-term Mentor</a:t>
          </a:r>
        </a:p>
      </dgm:t>
    </dgm:pt>
    <dgm:pt modelId="{8665D834-0715-4542-B6CD-8228543F47EE}" type="parTrans" cxnId="{67CEDDD5-145C-4073-BFBB-EFED40834850}">
      <dgm:prSet/>
      <dgm:spPr/>
      <dgm:t>
        <a:bodyPr/>
        <a:lstStyle/>
        <a:p>
          <a:endParaRPr lang="en-US"/>
        </a:p>
      </dgm:t>
    </dgm:pt>
    <dgm:pt modelId="{52F25C4F-F4CA-4A76-B1C8-8ECAF49C8D59}" type="sibTrans" cxnId="{67CEDDD5-145C-4073-BFBB-EFED40834850}">
      <dgm:prSet/>
      <dgm:spPr/>
      <dgm:t>
        <a:bodyPr/>
        <a:lstStyle/>
        <a:p>
          <a:endParaRPr lang="en-US"/>
        </a:p>
      </dgm:t>
    </dgm:pt>
    <dgm:pt modelId="{ADFC7693-8DCE-4E1F-A3A7-2070DD1171EB}">
      <dgm:prSet phldrT="[Text]"/>
      <dgm:spPr/>
      <dgm:t>
        <a:bodyPr/>
        <a:lstStyle/>
        <a:p>
          <a:r>
            <a:rPr lang="en-US" dirty="0"/>
            <a:t>Job-embedded field experiences and student teaching</a:t>
          </a:r>
        </a:p>
      </dgm:t>
    </dgm:pt>
    <dgm:pt modelId="{CF1A4EED-896C-4E31-92C2-C4B9A9EC203A}" type="parTrans" cxnId="{02F1B448-4570-4F29-A268-7F7A117979C9}">
      <dgm:prSet/>
      <dgm:spPr/>
      <dgm:t>
        <a:bodyPr/>
        <a:lstStyle/>
        <a:p>
          <a:endParaRPr lang="en-US"/>
        </a:p>
      </dgm:t>
    </dgm:pt>
    <dgm:pt modelId="{066C3F06-822E-4782-A3AD-C6588547C447}" type="sibTrans" cxnId="{02F1B448-4570-4F29-A268-7F7A117979C9}">
      <dgm:prSet/>
      <dgm:spPr/>
      <dgm:t>
        <a:bodyPr/>
        <a:lstStyle/>
        <a:p>
          <a:endParaRPr lang="en-US"/>
        </a:p>
      </dgm:t>
    </dgm:pt>
    <dgm:pt modelId="{79F73CBB-44FE-4F80-9DCB-3D55D89FFBA5}">
      <dgm:prSet phldrT="[Text]"/>
      <dgm:spPr/>
      <dgm:t>
        <a:bodyPr/>
        <a:lstStyle/>
        <a:p>
          <a:r>
            <a:rPr lang="en-US" dirty="0"/>
            <a:t>Earn B.A. in Content Area</a:t>
          </a:r>
        </a:p>
      </dgm:t>
    </dgm:pt>
    <dgm:pt modelId="{B2415F03-3930-4D24-B214-9E4FBB2ADA31}" type="parTrans" cxnId="{5E1C821E-45B1-42B0-94FD-FCDDABF09A6B}">
      <dgm:prSet/>
      <dgm:spPr/>
      <dgm:t>
        <a:bodyPr/>
        <a:lstStyle/>
        <a:p>
          <a:endParaRPr lang="en-US"/>
        </a:p>
      </dgm:t>
    </dgm:pt>
    <dgm:pt modelId="{3CD5519F-D2CC-43CA-A506-5CEC2B3A812C}" type="sibTrans" cxnId="{5E1C821E-45B1-42B0-94FD-FCDDABF09A6B}">
      <dgm:prSet/>
      <dgm:spPr/>
      <dgm:t>
        <a:bodyPr/>
        <a:lstStyle/>
        <a:p>
          <a:endParaRPr lang="en-US"/>
        </a:p>
      </dgm:t>
    </dgm:pt>
    <dgm:pt modelId="{F47CFF7E-DB2C-41B8-9047-49A03A342CE4}">
      <dgm:prSet phldrT="[Text]"/>
      <dgm:spPr/>
      <dgm:t>
        <a:bodyPr/>
        <a:lstStyle/>
        <a:p>
          <a:r>
            <a:rPr lang="en-US" dirty="0"/>
            <a:t>Licensure in Content Area</a:t>
          </a:r>
        </a:p>
      </dgm:t>
    </dgm:pt>
    <dgm:pt modelId="{9FAEB986-B86B-42CB-8E59-22B8895A6579}" type="parTrans" cxnId="{01AEBB7F-536B-4DA6-A007-09996C45250D}">
      <dgm:prSet/>
      <dgm:spPr/>
      <dgm:t>
        <a:bodyPr/>
        <a:lstStyle/>
        <a:p>
          <a:endParaRPr lang="en-US"/>
        </a:p>
      </dgm:t>
    </dgm:pt>
    <dgm:pt modelId="{86FE14BD-618A-4309-8863-109433F386F9}" type="sibTrans" cxnId="{01AEBB7F-536B-4DA6-A007-09996C45250D}">
      <dgm:prSet/>
      <dgm:spPr/>
      <dgm:t>
        <a:bodyPr/>
        <a:lstStyle/>
        <a:p>
          <a:endParaRPr lang="en-US"/>
        </a:p>
      </dgm:t>
    </dgm:pt>
    <dgm:pt modelId="{EC56C10E-2AB9-4697-ABE5-49F87D2D17F6}">
      <dgm:prSet phldrT="[Text]" custT="1"/>
      <dgm:spPr/>
      <dgm:t>
        <a:bodyPr/>
        <a:lstStyle/>
        <a:p>
          <a:r>
            <a:rPr lang="en-US" sz="1800" dirty="0"/>
            <a:t>Enroll in teacher preparation program </a:t>
          </a:r>
        </a:p>
      </dgm:t>
    </dgm:pt>
    <dgm:pt modelId="{FEB4246F-BDC0-4C13-BEE1-FBFE47F20C98}" type="parTrans" cxnId="{756F5691-DCBC-43DB-8898-2C81C71BD5B4}">
      <dgm:prSet/>
      <dgm:spPr/>
      <dgm:t>
        <a:bodyPr/>
        <a:lstStyle/>
        <a:p>
          <a:endParaRPr lang="en-US"/>
        </a:p>
      </dgm:t>
    </dgm:pt>
    <dgm:pt modelId="{61C9D1F9-0EC7-40A3-A80C-52C8AE3EA70E}" type="sibTrans" cxnId="{756F5691-DCBC-43DB-8898-2C81C71BD5B4}">
      <dgm:prSet/>
      <dgm:spPr/>
      <dgm:t>
        <a:bodyPr/>
        <a:lstStyle/>
        <a:p>
          <a:endParaRPr lang="en-US"/>
        </a:p>
      </dgm:t>
    </dgm:pt>
    <dgm:pt modelId="{40A43A5D-DE78-4B63-A628-86818D698873}" type="pres">
      <dgm:prSet presAssocID="{FE7F9B10-7A54-4AAF-832E-6D8FD81A3456}" presName="linearFlow" presStyleCnt="0">
        <dgm:presLayoutVars>
          <dgm:dir/>
          <dgm:animLvl val="lvl"/>
          <dgm:resizeHandles val="exact"/>
        </dgm:presLayoutVars>
      </dgm:prSet>
      <dgm:spPr/>
    </dgm:pt>
    <dgm:pt modelId="{9ACF6C3E-5C1D-43E3-8745-2C9F9F50BBBE}" type="pres">
      <dgm:prSet presAssocID="{F91A330F-9D58-42BA-801B-C2C9DE1DF2BC}" presName="composite" presStyleCnt="0"/>
      <dgm:spPr/>
    </dgm:pt>
    <dgm:pt modelId="{4461F00E-EBF6-4A76-8009-E7AC8D631237}" type="pres">
      <dgm:prSet presAssocID="{F91A330F-9D58-42BA-801B-C2C9DE1DF2BC}" presName="parentText" presStyleLbl="alignNode1" presStyleIdx="0" presStyleCnt="2">
        <dgm:presLayoutVars>
          <dgm:chMax val="1"/>
          <dgm:bulletEnabled val="1"/>
        </dgm:presLayoutVars>
      </dgm:prSet>
      <dgm:spPr/>
    </dgm:pt>
    <dgm:pt modelId="{2F0BEDDA-C393-49F7-A291-C5982DCBFD8D}" type="pres">
      <dgm:prSet presAssocID="{F91A330F-9D58-42BA-801B-C2C9DE1DF2BC}" presName="descendantText" presStyleLbl="alignAcc1" presStyleIdx="0" presStyleCnt="2">
        <dgm:presLayoutVars>
          <dgm:bulletEnabled val="1"/>
        </dgm:presLayoutVars>
      </dgm:prSet>
      <dgm:spPr/>
    </dgm:pt>
    <dgm:pt modelId="{E28243FB-DA3A-4996-A38A-37DA1D0316FE}" type="pres">
      <dgm:prSet presAssocID="{69225830-FB5F-479B-9E75-247C6BBF3FE6}" presName="sp" presStyleCnt="0"/>
      <dgm:spPr/>
    </dgm:pt>
    <dgm:pt modelId="{D91604B9-1D8F-4DEA-8E8E-75E277C7954A}" type="pres">
      <dgm:prSet presAssocID="{4F4443CA-016D-4007-8B63-867790BAD7D5}" presName="composite" presStyleCnt="0"/>
      <dgm:spPr/>
    </dgm:pt>
    <dgm:pt modelId="{18AF4EFE-48A7-46A6-8F39-57B50EF68BA5}" type="pres">
      <dgm:prSet presAssocID="{4F4443CA-016D-4007-8B63-867790BAD7D5}" presName="parentText" presStyleLbl="alignNode1" presStyleIdx="1" presStyleCnt="2">
        <dgm:presLayoutVars>
          <dgm:chMax val="1"/>
          <dgm:bulletEnabled val="1"/>
        </dgm:presLayoutVars>
      </dgm:prSet>
      <dgm:spPr/>
    </dgm:pt>
    <dgm:pt modelId="{9F6A0188-B3BB-434E-AD2E-3FF5C1527A54}" type="pres">
      <dgm:prSet presAssocID="{4F4443CA-016D-4007-8B63-867790BAD7D5}" presName="descendantText" presStyleLbl="alignAcc1" presStyleIdx="1" presStyleCnt="2" custScaleY="144551">
        <dgm:presLayoutVars>
          <dgm:bulletEnabled val="1"/>
        </dgm:presLayoutVars>
      </dgm:prSet>
      <dgm:spPr/>
    </dgm:pt>
  </dgm:ptLst>
  <dgm:cxnLst>
    <dgm:cxn modelId="{6F2B231E-1EA3-46E9-B3DE-758E119208CC}" srcId="{4F4443CA-016D-4007-8B63-867790BAD7D5}" destId="{38FDA821-F30A-4129-A5D5-414B6DF3679C}" srcOrd="0" destOrd="0" parTransId="{B619FF02-B813-43BB-AEE3-7A89088A0D74}" sibTransId="{3820A5C7-DDCC-40CC-90EE-0C610CF4A68B}"/>
    <dgm:cxn modelId="{5E1C821E-45B1-42B0-94FD-FCDDABF09A6B}" srcId="{4F4443CA-016D-4007-8B63-867790BAD7D5}" destId="{79F73CBB-44FE-4F80-9DCB-3D55D89FFBA5}" srcOrd="3" destOrd="0" parTransId="{B2415F03-3930-4D24-B214-9E4FBB2ADA31}" sibTransId="{3CD5519F-D2CC-43CA-A506-5CEC2B3A812C}"/>
    <dgm:cxn modelId="{C67E6C41-B9E7-4D91-B484-B9381400EE64}" type="presOf" srcId="{080FC7C3-381A-4564-813A-FC72E2F81848}" destId="{2F0BEDDA-C393-49F7-A291-C5982DCBFD8D}" srcOrd="0" destOrd="1" presId="urn:microsoft.com/office/officeart/2005/8/layout/chevron2"/>
    <dgm:cxn modelId="{4004E961-00F7-46A1-9370-5FD031351F6C}" type="presOf" srcId="{F91A330F-9D58-42BA-801B-C2C9DE1DF2BC}" destId="{4461F00E-EBF6-4A76-8009-E7AC8D631237}" srcOrd="0" destOrd="0" presId="urn:microsoft.com/office/officeart/2005/8/layout/chevron2"/>
    <dgm:cxn modelId="{8C7DCA44-5768-4AE1-9E4A-3CC10BD8F4A0}" type="presOf" srcId="{ADFC7693-8DCE-4E1F-A3A7-2070DD1171EB}" destId="{9F6A0188-B3BB-434E-AD2E-3FF5C1527A54}" srcOrd="0" destOrd="1" presId="urn:microsoft.com/office/officeart/2005/8/layout/chevron2"/>
    <dgm:cxn modelId="{369AE965-498C-4F56-BA09-F7F02AACE410}" type="presOf" srcId="{EC56C10E-2AB9-4697-ABE5-49F87D2D17F6}" destId="{2F0BEDDA-C393-49F7-A291-C5982DCBFD8D}" srcOrd="0" destOrd="2" presId="urn:microsoft.com/office/officeart/2005/8/layout/chevron2"/>
    <dgm:cxn modelId="{02F1B448-4570-4F29-A268-7F7A117979C9}" srcId="{4F4443CA-016D-4007-8B63-867790BAD7D5}" destId="{ADFC7693-8DCE-4E1F-A3A7-2070DD1171EB}" srcOrd="1" destOrd="0" parTransId="{CF1A4EED-896C-4E31-92C2-C4B9A9EC203A}" sibTransId="{066C3F06-822E-4782-A3AD-C6588547C447}"/>
    <dgm:cxn modelId="{BEDBAE4A-D8EB-4987-97C3-1BA56737CC69}" type="presOf" srcId="{99C3891D-94C6-4F1E-A3E1-3C96FED978A0}" destId="{9F6A0188-B3BB-434E-AD2E-3FF5C1527A54}" srcOrd="0" destOrd="2" presId="urn:microsoft.com/office/officeart/2005/8/layout/chevron2"/>
    <dgm:cxn modelId="{A7ECB26A-04F1-4967-B19D-AF583417081C}" srcId="{F91A330F-9D58-42BA-801B-C2C9DE1DF2BC}" destId="{ABBAD1EB-5191-484A-979C-2F531791595F}" srcOrd="0" destOrd="0" parTransId="{836BF2C5-8157-4E14-9622-2A5A95ED6F90}" sibTransId="{B3875AAD-3D4D-4F42-A2AD-A0A4987D7F04}"/>
    <dgm:cxn modelId="{A09E214C-A5B7-4FAB-988B-B47C81A1CC79}" type="presOf" srcId="{38FDA821-F30A-4129-A5D5-414B6DF3679C}" destId="{9F6A0188-B3BB-434E-AD2E-3FF5C1527A54}" srcOrd="0" destOrd="0" presId="urn:microsoft.com/office/officeart/2005/8/layout/chevron2"/>
    <dgm:cxn modelId="{1716CA71-B1F2-48D6-91CE-67B1D4461A0F}" srcId="{FE7F9B10-7A54-4AAF-832E-6D8FD81A3456}" destId="{F91A330F-9D58-42BA-801B-C2C9DE1DF2BC}" srcOrd="0" destOrd="0" parTransId="{19C27877-2B7A-418B-96F1-15F7ECC733A7}" sibTransId="{69225830-FB5F-479B-9E75-247C6BBF3FE6}"/>
    <dgm:cxn modelId="{01AEBB7F-536B-4DA6-A007-09996C45250D}" srcId="{4F4443CA-016D-4007-8B63-867790BAD7D5}" destId="{F47CFF7E-DB2C-41B8-9047-49A03A342CE4}" srcOrd="4" destOrd="0" parTransId="{9FAEB986-B86B-42CB-8E59-22B8895A6579}" sibTransId="{86FE14BD-618A-4309-8863-109433F386F9}"/>
    <dgm:cxn modelId="{AD37968C-B010-421B-9B2E-C52539E38149}" srcId="{F91A330F-9D58-42BA-801B-C2C9DE1DF2BC}" destId="{080FC7C3-381A-4564-813A-FC72E2F81848}" srcOrd="1" destOrd="0" parTransId="{3A1ECBA1-636C-48BB-BDD1-21518A157B90}" sibTransId="{C3027675-D5F0-489D-A7D5-EC2D7B4FF589}"/>
    <dgm:cxn modelId="{74BDCE8C-6DFC-4747-A98F-673A4F0831A7}" type="presOf" srcId="{F47CFF7E-DB2C-41B8-9047-49A03A342CE4}" destId="{9F6A0188-B3BB-434E-AD2E-3FF5C1527A54}" srcOrd="0" destOrd="4" presId="urn:microsoft.com/office/officeart/2005/8/layout/chevron2"/>
    <dgm:cxn modelId="{756F5691-DCBC-43DB-8898-2C81C71BD5B4}" srcId="{F91A330F-9D58-42BA-801B-C2C9DE1DF2BC}" destId="{EC56C10E-2AB9-4697-ABE5-49F87D2D17F6}" srcOrd="2" destOrd="0" parTransId="{FEB4246F-BDC0-4C13-BEE1-FBFE47F20C98}" sibTransId="{61C9D1F9-0EC7-40A3-A80C-52C8AE3EA70E}"/>
    <dgm:cxn modelId="{5735CAA7-3652-43E9-AEC4-1ECEB845C112}" type="presOf" srcId="{ABBAD1EB-5191-484A-979C-2F531791595F}" destId="{2F0BEDDA-C393-49F7-A291-C5982DCBFD8D}" srcOrd="0" destOrd="0" presId="urn:microsoft.com/office/officeart/2005/8/layout/chevron2"/>
    <dgm:cxn modelId="{A1B4A9BD-B416-4D54-9269-0CE348D31839}" type="presOf" srcId="{79F73CBB-44FE-4F80-9DCB-3D55D89FFBA5}" destId="{9F6A0188-B3BB-434E-AD2E-3FF5C1527A54}" srcOrd="0" destOrd="3" presId="urn:microsoft.com/office/officeart/2005/8/layout/chevron2"/>
    <dgm:cxn modelId="{31B8CAC9-A7E9-4A6F-AB4C-025ADF68C419}" type="presOf" srcId="{FE7F9B10-7A54-4AAF-832E-6D8FD81A3456}" destId="{40A43A5D-DE78-4B63-A628-86818D698873}" srcOrd="0" destOrd="0" presId="urn:microsoft.com/office/officeart/2005/8/layout/chevron2"/>
    <dgm:cxn modelId="{67CEDDD5-145C-4073-BFBB-EFED40834850}" srcId="{4F4443CA-016D-4007-8B63-867790BAD7D5}" destId="{99C3891D-94C6-4F1E-A3E1-3C96FED978A0}" srcOrd="2" destOrd="0" parTransId="{8665D834-0715-4542-B6CD-8228543F47EE}" sibTransId="{52F25C4F-F4CA-4A76-B1C8-8ECAF49C8D59}"/>
    <dgm:cxn modelId="{36D375E3-9D62-493A-9A6B-D6C7D2BBB5F8}" type="presOf" srcId="{4F4443CA-016D-4007-8B63-867790BAD7D5}" destId="{18AF4EFE-48A7-46A6-8F39-57B50EF68BA5}" srcOrd="0" destOrd="0" presId="urn:microsoft.com/office/officeart/2005/8/layout/chevron2"/>
    <dgm:cxn modelId="{2AE0C5F3-4717-493F-B2B6-2CEA9640DC08}" srcId="{FE7F9B10-7A54-4AAF-832E-6D8FD81A3456}" destId="{4F4443CA-016D-4007-8B63-867790BAD7D5}" srcOrd="1" destOrd="0" parTransId="{D5BE07F3-B244-4BB0-864F-EE75DD61DC85}" sibTransId="{6568E88C-2EC7-44AF-BA62-BA53BB043088}"/>
    <dgm:cxn modelId="{A61851A7-2820-4C18-B42A-03F841789EC5}" type="presParOf" srcId="{40A43A5D-DE78-4B63-A628-86818D698873}" destId="{9ACF6C3E-5C1D-43E3-8745-2C9F9F50BBBE}" srcOrd="0" destOrd="0" presId="urn:microsoft.com/office/officeart/2005/8/layout/chevron2"/>
    <dgm:cxn modelId="{2E61A6FB-2A0D-4CBE-83AC-78CEFD9099A1}" type="presParOf" srcId="{9ACF6C3E-5C1D-43E3-8745-2C9F9F50BBBE}" destId="{4461F00E-EBF6-4A76-8009-E7AC8D631237}" srcOrd="0" destOrd="0" presId="urn:microsoft.com/office/officeart/2005/8/layout/chevron2"/>
    <dgm:cxn modelId="{183DB29C-FA12-481B-94F8-AF15CA005C5F}" type="presParOf" srcId="{9ACF6C3E-5C1D-43E3-8745-2C9F9F50BBBE}" destId="{2F0BEDDA-C393-49F7-A291-C5982DCBFD8D}" srcOrd="1" destOrd="0" presId="urn:microsoft.com/office/officeart/2005/8/layout/chevron2"/>
    <dgm:cxn modelId="{ED539567-CB0C-4CCF-8F44-103F85F60C0B}" type="presParOf" srcId="{40A43A5D-DE78-4B63-A628-86818D698873}" destId="{E28243FB-DA3A-4996-A38A-37DA1D0316FE}" srcOrd="1" destOrd="0" presId="urn:microsoft.com/office/officeart/2005/8/layout/chevron2"/>
    <dgm:cxn modelId="{06B08D67-FAA8-4F37-BB2F-1F52512AD5A6}" type="presParOf" srcId="{40A43A5D-DE78-4B63-A628-86818D698873}" destId="{D91604B9-1D8F-4DEA-8E8E-75E277C7954A}" srcOrd="2" destOrd="0" presId="urn:microsoft.com/office/officeart/2005/8/layout/chevron2"/>
    <dgm:cxn modelId="{A789CE29-F9B6-4EA9-B1DD-BC3B304DE204}" type="presParOf" srcId="{D91604B9-1D8F-4DEA-8E8E-75E277C7954A}" destId="{18AF4EFE-48A7-46A6-8F39-57B50EF68BA5}" srcOrd="0" destOrd="0" presId="urn:microsoft.com/office/officeart/2005/8/layout/chevron2"/>
    <dgm:cxn modelId="{6039E2C5-1368-4A20-8D55-62DD795E5ABC}" type="presParOf" srcId="{D91604B9-1D8F-4DEA-8E8E-75E277C7954A}" destId="{9F6A0188-B3BB-434E-AD2E-3FF5C1527A5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68DDB-6EB3-42EC-81BD-43E5C337148D}">
      <dsp:nvSpPr>
        <dsp:cNvPr id="0" name=""/>
        <dsp:cNvSpPr/>
      </dsp:nvSpPr>
      <dsp:spPr>
        <a:xfrm rot="5400000">
          <a:off x="-274236" y="289547"/>
          <a:ext cx="1828241" cy="127976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High School</a:t>
          </a:r>
        </a:p>
      </dsp:txBody>
      <dsp:txXfrm rot="-5400000">
        <a:off x="1" y="655196"/>
        <a:ext cx="1279769" cy="548472"/>
      </dsp:txXfrm>
    </dsp:sp>
    <dsp:sp modelId="{040CEE6D-CEFC-4D70-8681-25C8223EFB6E}">
      <dsp:nvSpPr>
        <dsp:cNvPr id="0" name=""/>
        <dsp:cNvSpPr/>
      </dsp:nvSpPr>
      <dsp:spPr>
        <a:xfrm rot="5400000">
          <a:off x="3788886" y="-2493805"/>
          <a:ext cx="1188357" cy="620659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Identify future teacher</a:t>
          </a:r>
        </a:p>
        <a:p>
          <a:pPr marL="171450" lvl="1" indent="-171450" algn="l" defTabSz="711200">
            <a:lnSpc>
              <a:spcPct val="90000"/>
            </a:lnSpc>
            <a:spcBef>
              <a:spcPct val="0"/>
            </a:spcBef>
            <a:spcAft>
              <a:spcPct val="15000"/>
            </a:spcAft>
            <a:buChar char="•"/>
          </a:pPr>
          <a:r>
            <a:rPr lang="en-US" sz="1600" kern="1200" dirty="0"/>
            <a:t>Embed teaching activities </a:t>
          </a:r>
        </a:p>
        <a:p>
          <a:pPr marL="171450" lvl="1" indent="-171450" algn="l" defTabSz="711200">
            <a:lnSpc>
              <a:spcPct val="90000"/>
            </a:lnSpc>
            <a:spcBef>
              <a:spcPct val="0"/>
            </a:spcBef>
            <a:spcAft>
              <a:spcPct val="15000"/>
            </a:spcAft>
            <a:buChar char="•"/>
          </a:pPr>
          <a:r>
            <a:rPr lang="en-US" sz="1600" kern="1200" dirty="0"/>
            <a:t>Preparation for Para test </a:t>
          </a:r>
        </a:p>
      </dsp:txBody>
      <dsp:txXfrm rot="-5400000">
        <a:off x="1279770" y="73322"/>
        <a:ext cx="6148579" cy="1072335"/>
      </dsp:txXfrm>
    </dsp:sp>
    <dsp:sp modelId="{4461F00E-EBF6-4A76-8009-E7AC8D631237}">
      <dsp:nvSpPr>
        <dsp:cNvPr id="0" name=""/>
        <dsp:cNvSpPr/>
      </dsp:nvSpPr>
      <dsp:spPr>
        <a:xfrm rot="5400000">
          <a:off x="-274236" y="1937049"/>
          <a:ext cx="1828241" cy="127976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Para Pro</a:t>
          </a:r>
        </a:p>
      </dsp:txBody>
      <dsp:txXfrm rot="-5400000">
        <a:off x="1" y="2302698"/>
        <a:ext cx="1279769" cy="548472"/>
      </dsp:txXfrm>
    </dsp:sp>
    <dsp:sp modelId="{2F0BEDDA-C393-49F7-A291-C5982DCBFD8D}">
      <dsp:nvSpPr>
        <dsp:cNvPr id="0" name=""/>
        <dsp:cNvSpPr/>
      </dsp:nvSpPr>
      <dsp:spPr>
        <a:xfrm rot="5400000">
          <a:off x="3788886" y="-846303"/>
          <a:ext cx="1188357" cy="620659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Para Professional Exam</a:t>
          </a:r>
        </a:p>
        <a:p>
          <a:pPr marL="171450" lvl="1" indent="-171450" algn="l" defTabSz="800100">
            <a:lnSpc>
              <a:spcPct val="90000"/>
            </a:lnSpc>
            <a:spcBef>
              <a:spcPct val="0"/>
            </a:spcBef>
            <a:spcAft>
              <a:spcPct val="15000"/>
            </a:spcAft>
            <a:buChar char="•"/>
          </a:pPr>
          <a:r>
            <a:rPr lang="en-US" sz="1800" kern="1200" dirty="0"/>
            <a:t>Employment as a para-professional</a:t>
          </a:r>
        </a:p>
        <a:p>
          <a:pPr marL="171450" lvl="1" indent="-171450" algn="l" defTabSz="800100">
            <a:lnSpc>
              <a:spcPct val="90000"/>
            </a:lnSpc>
            <a:spcBef>
              <a:spcPct val="0"/>
            </a:spcBef>
            <a:spcAft>
              <a:spcPct val="15000"/>
            </a:spcAft>
            <a:buChar char="•"/>
          </a:pPr>
          <a:r>
            <a:rPr lang="en-US" sz="1800" kern="1200" dirty="0"/>
            <a:t>Enroll in teacher preparation program </a:t>
          </a:r>
        </a:p>
      </dsp:txBody>
      <dsp:txXfrm rot="-5400000">
        <a:off x="1279770" y="1720824"/>
        <a:ext cx="6148579" cy="1072335"/>
      </dsp:txXfrm>
    </dsp:sp>
    <dsp:sp modelId="{18AF4EFE-48A7-46A6-8F39-57B50EF68BA5}">
      <dsp:nvSpPr>
        <dsp:cNvPr id="0" name=""/>
        <dsp:cNvSpPr/>
      </dsp:nvSpPr>
      <dsp:spPr>
        <a:xfrm rot="5400000">
          <a:off x="-274236" y="3849263"/>
          <a:ext cx="1828241" cy="127976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Teacher Candidate</a:t>
          </a:r>
        </a:p>
      </dsp:txBody>
      <dsp:txXfrm rot="-5400000">
        <a:off x="1" y="4214912"/>
        <a:ext cx="1279769" cy="548472"/>
      </dsp:txXfrm>
    </dsp:sp>
    <dsp:sp modelId="{9F6A0188-B3BB-434E-AD2E-3FF5C1527A54}">
      <dsp:nvSpPr>
        <dsp:cNvPr id="0" name=""/>
        <dsp:cNvSpPr/>
      </dsp:nvSpPr>
      <dsp:spPr>
        <a:xfrm rot="5400000">
          <a:off x="3524173" y="1065910"/>
          <a:ext cx="1717781" cy="620659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Select Teacher Preparation Program (7 content areas)</a:t>
          </a:r>
        </a:p>
        <a:p>
          <a:pPr marL="171450" lvl="1" indent="-171450" algn="l" defTabSz="800100">
            <a:lnSpc>
              <a:spcPct val="90000"/>
            </a:lnSpc>
            <a:spcBef>
              <a:spcPct val="0"/>
            </a:spcBef>
            <a:spcAft>
              <a:spcPct val="15000"/>
            </a:spcAft>
            <a:buChar char="•"/>
          </a:pPr>
          <a:r>
            <a:rPr lang="en-US" sz="1800" kern="1200" dirty="0"/>
            <a:t>Job-embedded field experiences and student teaching</a:t>
          </a:r>
        </a:p>
        <a:p>
          <a:pPr marL="171450" lvl="1" indent="-171450" algn="l" defTabSz="800100">
            <a:lnSpc>
              <a:spcPct val="90000"/>
            </a:lnSpc>
            <a:spcBef>
              <a:spcPct val="0"/>
            </a:spcBef>
            <a:spcAft>
              <a:spcPct val="15000"/>
            </a:spcAft>
            <a:buChar char="•"/>
          </a:pPr>
          <a:r>
            <a:rPr lang="en-US" sz="1800" kern="1200" dirty="0"/>
            <a:t>Cooperating Teacher = Long-term Mentor</a:t>
          </a:r>
        </a:p>
        <a:p>
          <a:pPr marL="171450" lvl="1" indent="-171450" algn="l" defTabSz="800100">
            <a:lnSpc>
              <a:spcPct val="90000"/>
            </a:lnSpc>
            <a:spcBef>
              <a:spcPct val="0"/>
            </a:spcBef>
            <a:spcAft>
              <a:spcPct val="15000"/>
            </a:spcAft>
            <a:buChar char="•"/>
          </a:pPr>
          <a:r>
            <a:rPr lang="en-US" sz="1800" kern="1200" dirty="0"/>
            <a:t>Earn B.A. in Content Area</a:t>
          </a:r>
        </a:p>
        <a:p>
          <a:pPr marL="171450" lvl="1" indent="-171450" algn="l" defTabSz="800100">
            <a:lnSpc>
              <a:spcPct val="90000"/>
            </a:lnSpc>
            <a:spcBef>
              <a:spcPct val="0"/>
            </a:spcBef>
            <a:spcAft>
              <a:spcPct val="15000"/>
            </a:spcAft>
            <a:buChar char="•"/>
          </a:pPr>
          <a:r>
            <a:rPr lang="en-US" sz="1800" kern="1200" dirty="0"/>
            <a:t>Licensure in Content Area</a:t>
          </a:r>
        </a:p>
      </dsp:txBody>
      <dsp:txXfrm rot="-5400000">
        <a:off x="1279769" y="3394170"/>
        <a:ext cx="6122735" cy="15500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1F00E-EBF6-4A76-8009-E7AC8D631237}">
      <dsp:nvSpPr>
        <dsp:cNvPr id="0" name=""/>
        <dsp:cNvSpPr/>
      </dsp:nvSpPr>
      <dsp:spPr>
        <a:xfrm rot="5400000">
          <a:off x="-394090" y="415773"/>
          <a:ext cx="2627270" cy="18390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Para Pro</a:t>
          </a:r>
        </a:p>
      </dsp:txBody>
      <dsp:txXfrm rot="-5400000">
        <a:off x="1" y="941228"/>
        <a:ext cx="1839089" cy="788181"/>
      </dsp:txXfrm>
    </dsp:sp>
    <dsp:sp modelId="{2F0BEDDA-C393-49F7-A291-C5982DCBFD8D}">
      <dsp:nvSpPr>
        <dsp:cNvPr id="0" name=""/>
        <dsp:cNvSpPr/>
      </dsp:nvSpPr>
      <dsp:spPr>
        <a:xfrm rot="5400000">
          <a:off x="3808861" y="-1828838"/>
          <a:ext cx="1707725" cy="564727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Para Professional Exam</a:t>
          </a:r>
        </a:p>
        <a:p>
          <a:pPr marL="171450" lvl="1" indent="-171450" algn="l" defTabSz="800100">
            <a:lnSpc>
              <a:spcPct val="90000"/>
            </a:lnSpc>
            <a:spcBef>
              <a:spcPct val="0"/>
            </a:spcBef>
            <a:spcAft>
              <a:spcPct val="15000"/>
            </a:spcAft>
            <a:buChar char="•"/>
          </a:pPr>
          <a:r>
            <a:rPr lang="en-US" sz="1800" kern="1200" dirty="0"/>
            <a:t>Employment as a para-professional</a:t>
          </a:r>
        </a:p>
        <a:p>
          <a:pPr marL="171450" lvl="1" indent="-171450" algn="l" defTabSz="800100">
            <a:lnSpc>
              <a:spcPct val="90000"/>
            </a:lnSpc>
            <a:spcBef>
              <a:spcPct val="0"/>
            </a:spcBef>
            <a:spcAft>
              <a:spcPct val="15000"/>
            </a:spcAft>
            <a:buChar char="•"/>
          </a:pPr>
          <a:r>
            <a:rPr lang="en-US" sz="1800" kern="1200" dirty="0"/>
            <a:t>Enroll in teacher preparation program </a:t>
          </a:r>
        </a:p>
      </dsp:txBody>
      <dsp:txXfrm rot="-5400000">
        <a:off x="1839089" y="224298"/>
        <a:ext cx="5563906" cy="1540997"/>
      </dsp:txXfrm>
    </dsp:sp>
    <dsp:sp modelId="{18AF4EFE-48A7-46A6-8F39-57B50EF68BA5}">
      <dsp:nvSpPr>
        <dsp:cNvPr id="0" name=""/>
        <dsp:cNvSpPr/>
      </dsp:nvSpPr>
      <dsp:spPr>
        <a:xfrm rot="5400000">
          <a:off x="-394090" y="3163717"/>
          <a:ext cx="2627270" cy="18390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Teacher Candidate</a:t>
          </a:r>
        </a:p>
      </dsp:txBody>
      <dsp:txXfrm rot="-5400000">
        <a:off x="1" y="3689172"/>
        <a:ext cx="1839089" cy="788181"/>
      </dsp:txXfrm>
    </dsp:sp>
    <dsp:sp modelId="{9F6A0188-B3BB-434E-AD2E-3FF5C1527A54}">
      <dsp:nvSpPr>
        <dsp:cNvPr id="0" name=""/>
        <dsp:cNvSpPr/>
      </dsp:nvSpPr>
      <dsp:spPr>
        <a:xfrm rot="5400000">
          <a:off x="3428457" y="799854"/>
          <a:ext cx="2468534" cy="564727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Select Teacher Preparation Program (7 content areas)</a:t>
          </a:r>
        </a:p>
        <a:p>
          <a:pPr marL="171450" lvl="1" indent="-171450" algn="l" defTabSz="844550">
            <a:lnSpc>
              <a:spcPct val="90000"/>
            </a:lnSpc>
            <a:spcBef>
              <a:spcPct val="0"/>
            </a:spcBef>
            <a:spcAft>
              <a:spcPct val="15000"/>
            </a:spcAft>
            <a:buChar char="•"/>
          </a:pPr>
          <a:r>
            <a:rPr lang="en-US" sz="1900" kern="1200" dirty="0"/>
            <a:t>Job-embedded field experiences and student teaching</a:t>
          </a:r>
        </a:p>
        <a:p>
          <a:pPr marL="171450" lvl="1" indent="-171450" algn="l" defTabSz="844550">
            <a:lnSpc>
              <a:spcPct val="90000"/>
            </a:lnSpc>
            <a:spcBef>
              <a:spcPct val="0"/>
            </a:spcBef>
            <a:spcAft>
              <a:spcPct val="15000"/>
            </a:spcAft>
            <a:buChar char="•"/>
          </a:pPr>
          <a:r>
            <a:rPr lang="en-US" sz="1900" kern="1200" dirty="0"/>
            <a:t>Cooperating Teacher = Long-term Mentor</a:t>
          </a:r>
        </a:p>
        <a:p>
          <a:pPr marL="171450" lvl="1" indent="-171450" algn="l" defTabSz="844550">
            <a:lnSpc>
              <a:spcPct val="90000"/>
            </a:lnSpc>
            <a:spcBef>
              <a:spcPct val="0"/>
            </a:spcBef>
            <a:spcAft>
              <a:spcPct val="15000"/>
            </a:spcAft>
            <a:buChar char="•"/>
          </a:pPr>
          <a:r>
            <a:rPr lang="en-US" sz="1900" kern="1200" dirty="0"/>
            <a:t>Earn B.A. in Content Area</a:t>
          </a:r>
        </a:p>
        <a:p>
          <a:pPr marL="171450" lvl="1" indent="-171450" algn="l" defTabSz="844550">
            <a:lnSpc>
              <a:spcPct val="90000"/>
            </a:lnSpc>
            <a:spcBef>
              <a:spcPct val="0"/>
            </a:spcBef>
            <a:spcAft>
              <a:spcPct val="15000"/>
            </a:spcAft>
            <a:buChar char="•"/>
          </a:pPr>
          <a:r>
            <a:rPr lang="en-US" sz="1900" kern="1200" dirty="0"/>
            <a:t>Licensure in Content Area</a:t>
          </a:r>
        </a:p>
      </dsp:txBody>
      <dsp:txXfrm rot="-5400000">
        <a:off x="1839089" y="2509726"/>
        <a:ext cx="5526766" cy="22275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1F00E-EBF6-4A76-8009-E7AC8D631237}">
      <dsp:nvSpPr>
        <dsp:cNvPr id="0" name=""/>
        <dsp:cNvSpPr/>
      </dsp:nvSpPr>
      <dsp:spPr>
        <a:xfrm rot="5400000">
          <a:off x="-394090" y="415773"/>
          <a:ext cx="2627270" cy="18390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Para Pro</a:t>
          </a:r>
        </a:p>
      </dsp:txBody>
      <dsp:txXfrm rot="-5400000">
        <a:off x="1" y="941228"/>
        <a:ext cx="1839089" cy="788181"/>
      </dsp:txXfrm>
    </dsp:sp>
    <dsp:sp modelId="{2F0BEDDA-C393-49F7-A291-C5982DCBFD8D}">
      <dsp:nvSpPr>
        <dsp:cNvPr id="0" name=""/>
        <dsp:cNvSpPr/>
      </dsp:nvSpPr>
      <dsp:spPr>
        <a:xfrm rot="5400000">
          <a:off x="3808861" y="-1969772"/>
          <a:ext cx="1707725" cy="564727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Para Professional Exam</a:t>
          </a:r>
        </a:p>
        <a:p>
          <a:pPr marL="171450" lvl="1" indent="-171450" algn="l" defTabSz="800100">
            <a:lnSpc>
              <a:spcPct val="90000"/>
            </a:lnSpc>
            <a:spcBef>
              <a:spcPct val="0"/>
            </a:spcBef>
            <a:spcAft>
              <a:spcPct val="15000"/>
            </a:spcAft>
            <a:buChar char="•"/>
          </a:pPr>
          <a:r>
            <a:rPr lang="en-US" sz="1800" kern="1200" dirty="0"/>
            <a:t>Employment as a para-professional</a:t>
          </a:r>
        </a:p>
        <a:p>
          <a:pPr marL="171450" lvl="1" indent="-171450" algn="l" defTabSz="800100">
            <a:lnSpc>
              <a:spcPct val="90000"/>
            </a:lnSpc>
            <a:spcBef>
              <a:spcPct val="0"/>
            </a:spcBef>
            <a:spcAft>
              <a:spcPct val="15000"/>
            </a:spcAft>
            <a:buChar char="•"/>
          </a:pPr>
          <a:r>
            <a:rPr lang="en-US" sz="1800" kern="1200" dirty="0"/>
            <a:t>Enroll in teacher preparation program </a:t>
          </a:r>
        </a:p>
      </dsp:txBody>
      <dsp:txXfrm rot="-5400000">
        <a:off x="1839089" y="83364"/>
        <a:ext cx="5563906" cy="1540997"/>
      </dsp:txXfrm>
    </dsp:sp>
    <dsp:sp modelId="{18AF4EFE-48A7-46A6-8F39-57B50EF68BA5}">
      <dsp:nvSpPr>
        <dsp:cNvPr id="0" name=""/>
        <dsp:cNvSpPr/>
      </dsp:nvSpPr>
      <dsp:spPr>
        <a:xfrm rot="5400000">
          <a:off x="-394090" y="3163717"/>
          <a:ext cx="2627270" cy="18390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Teacher Candidate</a:t>
          </a:r>
        </a:p>
      </dsp:txBody>
      <dsp:txXfrm rot="-5400000">
        <a:off x="1" y="3689172"/>
        <a:ext cx="1839089" cy="788181"/>
      </dsp:txXfrm>
    </dsp:sp>
    <dsp:sp modelId="{9F6A0188-B3BB-434E-AD2E-3FF5C1527A54}">
      <dsp:nvSpPr>
        <dsp:cNvPr id="0" name=""/>
        <dsp:cNvSpPr/>
      </dsp:nvSpPr>
      <dsp:spPr>
        <a:xfrm rot="5400000">
          <a:off x="3428457" y="799854"/>
          <a:ext cx="2468534" cy="564727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Select Teacher Preparation Program (7 content areas)</a:t>
          </a:r>
        </a:p>
        <a:p>
          <a:pPr marL="171450" lvl="1" indent="-171450" algn="l" defTabSz="844550">
            <a:lnSpc>
              <a:spcPct val="90000"/>
            </a:lnSpc>
            <a:spcBef>
              <a:spcPct val="0"/>
            </a:spcBef>
            <a:spcAft>
              <a:spcPct val="15000"/>
            </a:spcAft>
            <a:buChar char="•"/>
          </a:pPr>
          <a:r>
            <a:rPr lang="en-US" sz="1900" kern="1200" dirty="0"/>
            <a:t>Job-embedded field experiences and student teaching</a:t>
          </a:r>
        </a:p>
        <a:p>
          <a:pPr marL="171450" lvl="1" indent="-171450" algn="l" defTabSz="844550">
            <a:lnSpc>
              <a:spcPct val="90000"/>
            </a:lnSpc>
            <a:spcBef>
              <a:spcPct val="0"/>
            </a:spcBef>
            <a:spcAft>
              <a:spcPct val="15000"/>
            </a:spcAft>
            <a:buChar char="•"/>
          </a:pPr>
          <a:r>
            <a:rPr lang="en-US" sz="1900" kern="1200" dirty="0"/>
            <a:t>Cooperating Teacher = Long-term Mentor</a:t>
          </a:r>
        </a:p>
        <a:p>
          <a:pPr marL="171450" lvl="1" indent="-171450" algn="l" defTabSz="844550">
            <a:lnSpc>
              <a:spcPct val="90000"/>
            </a:lnSpc>
            <a:spcBef>
              <a:spcPct val="0"/>
            </a:spcBef>
            <a:spcAft>
              <a:spcPct val="15000"/>
            </a:spcAft>
            <a:buChar char="•"/>
          </a:pPr>
          <a:r>
            <a:rPr lang="en-US" sz="1900" kern="1200" dirty="0"/>
            <a:t>Earn B.A. in Content Area</a:t>
          </a:r>
        </a:p>
        <a:p>
          <a:pPr marL="171450" lvl="1" indent="-171450" algn="l" defTabSz="844550">
            <a:lnSpc>
              <a:spcPct val="90000"/>
            </a:lnSpc>
            <a:spcBef>
              <a:spcPct val="0"/>
            </a:spcBef>
            <a:spcAft>
              <a:spcPct val="15000"/>
            </a:spcAft>
            <a:buChar char="•"/>
          </a:pPr>
          <a:r>
            <a:rPr lang="en-US" sz="1900" kern="1200" dirty="0"/>
            <a:t>Licensure in Content Area</a:t>
          </a:r>
        </a:p>
      </dsp:txBody>
      <dsp:txXfrm rot="-5400000">
        <a:off x="1839089" y="2509726"/>
        <a:ext cx="5526766" cy="22275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1F00E-EBF6-4A76-8009-E7AC8D631237}">
      <dsp:nvSpPr>
        <dsp:cNvPr id="0" name=""/>
        <dsp:cNvSpPr/>
      </dsp:nvSpPr>
      <dsp:spPr>
        <a:xfrm rot="5400000">
          <a:off x="-394090" y="415773"/>
          <a:ext cx="2627270" cy="18390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Para Pro</a:t>
          </a:r>
        </a:p>
      </dsp:txBody>
      <dsp:txXfrm rot="-5400000">
        <a:off x="1" y="941228"/>
        <a:ext cx="1839089" cy="788181"/>
      </dsp:txXfrm>
    </dsp:sp>
    <dsp:sp modelId="{2F0BEDDA-C393-49F7-A291-C5982DCBFD8D}">
      <dsp:nvSpPr>
        <dsp:cNvPr id="0" name=""/>
        <dsp:cNvSpPr/>
      </dsp:nvSpPr>
      <dsp:spPr>
        <a:xfrm rot="5400000">
          <a:off x="3808861" y="-1948089"/>
          <a:ext cx="1707725" cy="564727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Para Professional Exam</a:t>
          </a:r>
        </a:p>
        <a:p>
          <a:pPr marL="171450" lvl="1" indent="-171450" algn="l" defTabSz="800100">
            <a:lnSpc>
              <a:spcPct val="90000"/>
            </a:lnSpc>
            <a:spcBef>
              <a:spcPct val="0"/>
            </a:spcBef>
            <a:spcAft>
              <a:spcPct val="15000"/>
            </a:spcAft>
            <a:buChar char="•"/>
          </a:pPr>
          <a:r>
            <a:rPr lang="en-US" sz="1800" kern="1200" dirty="0"/>
            <a:t>Employment as a para-professional</a:t>
          </a:r>
        </a:p>
        <a:p>
          <a:pPr marL="171450" lvl="1" indent="-171450" algn="l" defTabSz="800100">
            <a:lnSpc>
              <a:spcPct val="90000"/>
            </a:lnSpc>
            <a:spcBef>
              <a:spcPct val="0"/>
            </a:spcBef>
            <a:spcAft>
              <a:spcPct val="15000"/>
            </a:spcAft>
            <a:buChar char="•"/>
          </a:pPr>
          <a:r>
            <a:rPr lang="en-US" sz="1800" kern="1200" dirty="0"/>
            <a:t>Enroll in teacher preparation program </a:t>
          </a:r>
        </a:p>
      </dsp:txBody>
      <dsp:txXfrm rot="-5400000">
        <a:off x="1839089" y="105047"/>
        <a:ext cx="5563906" cy="1540997"/>
      </dsp:txXfrm>
    </dsp:sp>
    <dsp:sp modelId="{18AF4EFE-48A7-46A6-8F39-57B50EF68BA5}">
      <dsp:nvSpPr>
        <dsp:cNvPr id="0" name=""/>
        <dsp:cNvSpPr/>
      </dsp:nvSpPr>
      <dsp:spPr>
        <a:xfrm rot="5400000">
          <a:off x="-394090" y="3163717"/>
          <a:ext cx="2627270" cy="18390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Teacher Candidate</a:t>
          </a:r>
        </a:p>
      </dsp:txBody>
      <dsp:txXfrm rot="-5400000">
        <a:off x="1" y="3689172"/>
        <a:ext cx="1839089" cy="788181"/>
      </dsp:txXfrm>
    </dsp:sp>
    <dsp:sp modelId="{9F6A0188-B3BB-434E-AD2E-3FF5C1527A54}">
      <dsp:nvSpPr>
        <dsp:cNvPr id="0" name=""/>
        <dsp:cNvSpPr/>
      </dsp:nvSpPr>
      <dsp:spPr>
        <a:xfrm rot="5400000">
          <a:off x="3428457" y="799854"/>
          <a:ext cx="2468534" cy="564727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Select Teacher Preparation Program (7 content areas)</a:t>
          </a:r>
        </a:p>
        <a:p>
          <a:pPr marL="171450" lvl="1" indent="-171450" algn="l" defTabSz="844550">
            <a:lnSpc>
              <a:spcPct val="90000"/>
            </a:lnSpc>
            <a:spcBef>
              <a:spcPct val="0"/>
            </a:spcBef>
            <a:spcAft>
              <a:spcPct val="15000"/>
            </a:spcAft>
            <a:buChar char="•"/>
          </a:pPr>
          <a:r>
            <a:rPr lang="en-US" sz="1900" kern="1200" dirty="0"/>
            <a:t>Job-embedded field experiences and student teaching</a:t>
          </a:r>
        </a:p>
        <a:p>
          <a:pPr marL="171450" lvl="1" indent="-171450" algn="l" defTabSz="844550">
            <a:lnSpc>
              <a:spcPct val="90000"/>
            </a:lnSpc>
            <a:spcBef>
              <a:spcPct val="0"/>
            </a:spcBef>
            <a:spcAft>
              <a:spcPct val="15000"/>
            </a:spcAft>
            <a:buChar char="•"/>
          </a:pPr>
          <a:r>
            <a:rPr lang="en-US" sz="1900" kern="1200" dirty="0"/>
            <a:t>Cooperating Teacher = Long-term Mentor</a:t>
          </a:r>
        </a:p>
        <a:p>
          <a:pPr marL="171450" lvl="1" indent="-171450" algn="l" defTabSz="844550">
            <a:lnSpc>
              <a:spcPct val="90000"/>
            </a:lnSpc>
            <a:spcBef>
              <a:spcPct val="0"/>
            </a:spcBef>
            <a:spcAft>
              <a:spcPct val="15000"/>
            </a:spcAft>
            <a:buChar char="•"/>
          </a:pPr>
          <a:r>
            <a:rPr lang="en-US" sz="1900" kern="1200" dirty="0"/>
            <a:t>Earn B.A. in Content Area</a:t>
          </a:r>
        </a:p>
        <a:p>
          <a:pPr marL="171450" lvl="1" indent="-171450" algn="l" defTabSz="844550">
            <a:lnSpc>
              <a:spcPct val="90000"/>
            </a:lnSpc>
            <a:spcBef>
              <a:spcPct val="0"/>
            </a:spcBef>
            <a:spcAft>
              <a:spcPct val="15000"/>
            </a:spcAft>
            <a:buChar char="•"/>
          </a:pPr>
          <a:r>
            <a:rPr lang="en-US" sz="1900" kern="1200" dirty="0"/>
            <a:t>Licensure in Content Area</a:t>
          </a:r>
        </a:p>
      </dsp:txBody>
      <dsp:txXfrm rot="-5400000">
        <a:off x="1839089" y="2509726"/>
        <a:ext cx="5526766" cy="222752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ACA6A-5550-6C53-E9C2-3980E2AA91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C4C8C5-9DFD-7AF6-DA3B-A849F4D870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74DBBD-A29C-32E3-0B92-3ADD5C0C1C28}"/>
              </a:ext>
            </a:extLst>
          </p:cNvPr>
          <p:cNvSpPr>
            <a:spLocks noGrp="1"/>
          </p:cNvSpPr>
          <p:nvPr>
            <p:ph type="dt" sz="half" idx="10"/>
          </p:nvPr>
        </p:nvSpPr>
        <p:spPr/>
        <p:txBody>
          <a:bodyPr/>
          <a:lstStyle/>
          <a:p>
            <a:fld id="{A44D33D7-6909-40DB-A386-61529727CE8E}" type="datetimeFigureOut">
              <a:rPr lang="en-US" smtClean="0"/>
              <a:t>11/9/2022</a:t>
            </a:fld>
            <a:endParaRPr lang="en-US"/>
          </a:p>
        </p:txBody>
      </p:sp>
      <p:sp>
        <p:nvSpPr>
          <p:cNvPr id="5" name="Footer Placeholder 4">
            <a:extLst>
              <a:ext uri="{FF2B5EF4-FFF2-40B4-BE49-F238E27FC236}">
                <a16:creationId xmlns:a16="http://schemas.microsoft.com/office/drawing/2014/main" id="{0D8EA57C-6A91-F094-B720-37E59D6F4B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AE63B6-8FB4-A453-4AD5-E4B388F081DA}"/>
              </a:ext>
            </a:extLst>
          </p:cNvPr>
          <p:cNvSpPr>
            <a:spLocks noGrp="1"/>
          </p:cNvSpPr>
          <p:nvPr>
            <p:ph type="sldNum" sz="quarter" idx="12"/>
          </p:nvPr>
        </p:nvSpPr>
        <p:spPr/>
        <p:txBody>
          <a:bodyPr/>
          <a:lstStyle/>
          <a:p>
            <a:fld id="{39FA689E-77EB-41B3-AF11-36FA850CBB7C}" type="slidenum">
              <a:rPr lang="en-US" smtClean="0"/>
              <a:t>‹#›</a:t>
            </a:fld>
            <a:endParaRPr lang="en-US"/>
          </a:p>
        </p:txBody>
      </p:sp>
    </p:spTree>
    <p:extLst>
      <p:ext uri="{BB962C8B-B14F-4D97-AF65-F5344CB8AC3E}">
        <p14:creationId xmlns:p14="http://schemas.microsoft.com/office/powerpoint/2010/main" val="228531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C5DB-56E2-857D-A396-DBC0F23988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3CB14A-2063-5294-42B8-1C6923F136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5DA49E-5F4E-00D4-D9D4-2340AEE0ED2E}"/>
              </a:ext>
            </a:extLst>
          </p:cNvPr>
          <p:cNvSpPr>
            <a:spLocks noGrp="1"/>
          </p:cNvSpPr>
          <p:nvPr>
            <p:ph type="dt" sz="half" idx="10"/>
          </p:nvPr>
        </p:nvSpPr>
        <p:spPr/>
        <p:txBody>
          <a:bodyPr/>
          <a:lstStyle/>
          <a:p>
            <a:fld id="{A44D33D7-6909-40DB-A386-61529727CE8E}" type="datetimeFigureOut">
              <a:rPr lang="en-US" smtClean="0"/>
              <a:t>11/9/2022</a:t>
            </a:fld>
            <a:endParaRPr lang="en-US"/>
          </a:p>
        </p:txBody>
      </p:sp>
      <p:sp>
        <p:nvSpPr>
          <p:cNvPr id="5" name="Footer Placeholder 4">
            <a:extLst>
              <a:ext uri="{FF2B5EF4-FFF2-40B4-BE49-F238E27FC236}">
                <a16:creationId xmlns:a16="http://schemas.microsoft.com/office/drawing/2014/main" id="{2DA0878E-65F2-48CF-BE4C-1FA603B11D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BBC32A-224A-FD49-3FFC-443A1CCF05E2}"/>
              </a:ext>
            </a:extLst>
          </p:cNvPr>
          <p:cNvSpPr>
            <a:spLocks noGrp="1"/>
          </p:cNvSpPr>
          <p:nvPr>
            <p:ph type="sldNum" sz="quarter" idx="12"/>
          </p:nvPr>
        </p:nvSpPr>
        <p:spPr/>
        <p:txBody>
          <a:bodyPr/>
          <a:lstStyle/>
          <a:p>
            <a:fld id="{39FA689E-77EB-41B3-AF11-36FA850CBB7C}" type="slidenum">
              <a:rPr lang="en-US" smtClean="0"/>
              <a:t>‹#›</a:t>
            </a:fld>
            <a:endParaRPr lang="en-US"/>
          </a:p>
        </p:txBody>
      </p:sp>
    </p:spTree>
    <p:extLst>
      <p:ext uri="{BB962C8B-B14F-4D97-AF65-F5344CB8AC3E}">
        <p14:creationId xmlns:p14="http://schemas.microsoft.com/office/powerpoint/2010/main" val="2755817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F1B1AE-6906-28DB-8E3F-5DBC18EC9E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8C2A3C-183E-4EAB-31E8-A0BC0D392F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7D3D5B-4490-4801-C3D7-D874DB3C94C8}"/>
              </a:ext>
            </a:extLst>
          </p:cNvPr>
          <p:cNvSpPr>
            <a:spLocks noGrp="1"/>
          </p:cNvSpPr>
          <p:nvPr>
            <p:ph type="dt" sz="half" idx="10"/>
          </p:nvPr>
        </p:nvSpPr>
        <p:spPr/>
        <p:txBody>
          <a:bodyPr/>
          <a:lstStyle/>
          <a:p>
            <a:fld id="{A44D33D7-6909-40DB-A386-61529727CE8E}" type="datetimeFigureOut">
              <a:rPr lang="en-US" smtClean="0"/>
              <a:t>11/9/2022</a:t>
            </a:fld>
            <a:endParaRPr lang="en-US"/>
          </a:p>
        </p:txBody>
      </p:sp>
      <p:sp>
        <p:nvSpPr>
          <p:cNvPr id="5" name="Footer Placeholder 4">
            <a:extLst>
              <a:ext uri="{FF2B5EF4-FFF2-40B4-BE49-F238E27FC236}">
                <a16:creationId xmlns:a16="http://schemas.microsoft.com/office/drawing/2014/main" id="{43368C72-C6A8-AAFF-8648-5027D5AE3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1063E-3B07-5979-1ACC-4431AB7395BC}"/>
              </a:ext>
            </a:extLst>
          </p:cNvPr>
          <p:cNvSpPr>
            <a:spLocks noGrp="1"/>
          </p:cNvSpPr>
          <p:nvPr>
            <p:ph type="sldNum" sz="quarter" idx="12"/>
          </p:nvPr>
        </p:nvSpPr>
        <p:spPr/>
        <p:txBody>
          <a:bodyPr/>
          <a:lstStyle/>
          <a:p>
            <a:fld id="{39FA689E-77EB-41B3-AF11-36FA850CBB7C}" type="slidenum">
              <a:rPr lang="en-US" smtClean="0"/>
              <a:t>‹#›</a:t>
            </a:fld>
            <a:endParaRPr lang="en-US"/>
          </a:p>
        </p:txBody>
      </p:sp>
    </p:spTree>
    <p:extLst>
      <p:ext uri="{BB962C8B-B14F-4D97-AF65-F5344CB8AC3E}">
        <p14:creationId xmlns:p14="http://schemas.microsoft.com/office/powerpoint/2010/main" val="1927810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EA128-0D45-4985-15FA-A0B6A7EB39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64D409-BA92-9E0B-2A3C-380E05B712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FD3DA8-1364-00CC-DE0D-B277C5DDDAF3}"/>
              </a:ext>
            </a:extLst>
          </p:cNvPr>
          <p:cNvSpPr>
            <a:spLocks noGrp="1"/>
          </p:cNvSpPr>
          <p:nvPr>
            <p:ph type="dt" sz="half" idx="10"/>
          </p:nvPr>
        </p:nvSpPr>
        <p:spPr/>
        <p:txBody>
          <a:bodyPr/>
          <a:lstStyle/>
          <a:p>
            <a:fld id="{A44D33D7-6909-40DB-A386-61529727CE8E}" type="datetimeFigureOut">
              <a:rPr lang="en-US" smtClean="0"/>
              <a:t>11/9/2022</a:t>
            </a:fld>
            <a:endParaRPr lang="en-US"/>
          </a:p>
        </p:txBody>
      </p:sp>
      <p:sp>
        <p:nvSpPr>
          <p:cNvPr id="5" name="Footer Placeholder 4">
            <a:extLst>
              <a:ext uri="{FF2B5EF4-FFF2-40B4-BE49-F238E27FC236}">
                <a16:creationId xmlns:a16="http://schemas.microsoft.com/office/drawing/2014/main" id="{74BDA56B-BE8B-F369-B7F3-A8207BBD75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BD8469-62EE-3AD6-7E2C-C282DC9B8C25}"/>
              </a:ext>
            </a:extLst>
          </p:cNvPr>
          <p:cNvSpPr>
            <a:spLocks noGrp="1"/>
          </p:cNvSpPr>
          <p:nvPr>
            <p:ph type="sldNum" sz="quarter" idx="12"/>
          </p:nvPr>
        </p:nvSpPr>
        <p:spPr/>
        <p:txBody>
          <a:bodyPr/>
          <a:lstStyle/>
          <a:p>
            <a:fld id="{39FA689E-77EB-41B3-AF11-36FA850CBB7C}" type="slidenum">
              <a:rPr lang="en-US" smtClean="0"/>
              <a:t>‹#›</a:t>
            </a:fld>
            <a:endParaRPr lang="en-US"/>
          </a:p>
        </p:txBody>
      </p:sp>
    </p:spTree>
    <p:extLst>
      <p:ext uri="{BB962C8B-B14F-4D97-AF65-F5344CB8AC3E}">
        <p14:creationId xmlns:p14="http://schemas.microsoft.com/office/powerpoint/2010/main" val="3775309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0D3E1-9451-E8A5-BDE3-234406193E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861991-4F2B-F99C-A234-61CDCC0131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9B7F63-E300-A821-B207-D871BA69979B}"/>
              </a:ext>
            </a:extLst>
          </p:cNvPr>
          <p:cNvSpPr>
            <a:spLocks noGrp="1"/>
          </p:cNvSpPr>
          <p:nvPr>
            <p:ph type="dt" sz="half" idx="10"/>
          </p:nvPr>
        </p:nvSpPr>
        <p:spPr/>
        <p:txBody>
          <a:bodyPr/>
          <a:lstStyle/>
          <a:p>
            <a:fld id="{A44D33D7-6909-40DB-A386-61529727CE8E}" type="datetimeFigureOut">
              <a:rPr lang="en-US" smtClean="0"/>
              <a:t>11/9/2022</a:t>
            </a:fld>
            <a:endParaRPr lang="en-US"/>
          </a:p>
        </p:txBody>
      </p:sp>
      <p:sp>
        <p:nvSpPr>
          <p:cNvPr id="5" name="Footer Placeholder 4">
            <a:extLst>
              <a:ext uri="{FF2B5EF4-FFF2-40B4-BE49-F238E27FC236}">
                <a16:creationId xmlns:a16="http://schemas.microsoft.com/office/drawing/2014/main" id="{7AE6F5DD-218E-EECC-DDE2-29EEAE52A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B888EE-DF57-B443-C7B3-8FEC357E62E9}"/>
              </a:ext>
            </a:extLst>
          </p:cNvPr>
          <p:cNvSpPr>
            <a:spLocks noGrp="1"/>
          </p:cNvSpPr>
          <p:nvPr>
            <p:ph type="sldNum" sz="quarter" idx="12"/>
          </p:nvPr>
        </p:nvSpPr>
        <p:spPr/>
        <p:txBody>
          <a:bodyPr/>
          <a:lstStyle/>
          <a:p>
            <a:fld id="{39FA689E-77EB-41B3-AF11-36FA850CBB7C}" type="slidenum">
              <a:rPr lang="en-US" smtClean="0"/>
              <a:t>‹#›</a:t>
            </a:fld>
            <a:endParaRPr lang="en-US"/>
          </a:p>
        </p:txBody>
      </p:sp>
    </p:spTree>
    <p:extLst>
      <p:ext uri="{BB962C8B-B14F-4D97-AF65-F5344CB8AC3E}">
        <p14:creationId xmlns:p14="http://schemas.microsoft.com/office/powerpoint/2010/main" val="1749077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C1D0E-0EFD-3D7B-96D4-CBAD381999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469DF6-0FB9-7ECF-126A-5E127D6599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750CA1-1583-5104-90E1-1EC0622D1B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53394F-08A4-E111-615A-62DE679EDC2B}"/>
              </a:ext>
            </a:extLst>
          </p:cNvPr>
          <p:cNvSpPr>
            <a:spLocks noGrp="1"/>
          </p:cNvSpPr>
          <p:nvPr>
            <p:ph type="dt" sz="half" idx="10"/>
          </p:nvPr>
        </p:nvSpPr>
        <p:spPr/>
        <p:txBody>
          <a:bodyPr/>
          <a:lstStyle/>
          <a:p>
            <a:fld id="{A44D33D7-6909-40DB-A386-61529727CE8E}" type="datetimeFigureOut">
              <a:rPr lang="en-US" smtClean="0"/>
              <a:t>11/9/2022</a:t>
            </a:fld>
            <a:endParaRPr lang="en-US"/>
          </a:p>
        </p:txBody>
      </p:sp>
      <p:sp>
        <p:nvSpPr>
          <p:cNvPr id="6" name="Footer Placeholder 5">
            <a:extLst>
              <a:ext uri="{FF2B5EF4-FFF2-40B4-BE49-F238E27FC236}">
                <a16:creationId xmlns:a16="http://schemas.microsoft.com/office/drawing/2014/main" id="{D92ED274-B9AD-ECF8-8E7F-DFD9A595BD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714427-6DCD-C9D7-4086-58040680033D}"/>
              </a:ext>
            </a:extLst>
          </p:cNvPr>
          <p:cNvSpPr>
            <a:spLocks noGrp="1"/>
          </p:cNvSpPr>
          <p:nvPr>
            <p:ph type="sldNum" sz="quarter" idx="12"/>
          </p:nvPr>
        </p:nvSpPr>
        <p:spPr/>
        <p:txBody>
          <a:bodyPr/>
          <a:lstStyle/>
          <a:p>
            <a:fld id="{39FA689E-77EB-41B3-AF11-36FA850CBB7C}" type="slidenum">
              <a:rPr lang="en-US" smtClean="0"/>
              <a:t>‹#›</a:t>
            </a:fld>
            <a:endParaRPr lang="en-US"/>
          </a:p>
        </p:txBody>
      </p:sp>
    </p:spTree>
    <p:extLst>
      <p:ext uri="{BB962C8B-B14F-4D97-AF65-F5344CB8AC3E}">
        <p14:creationId xmlns:p14="http://schemas.microsoft.com/office/powerpoint/2010/main" val="1348853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E5506-C1ED-CE6A-6ADE-2E804DE5C6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E2F75C-BC8D-348E-B140-3B121545CD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31D809-D784-B030-EF5D-A706160449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E59C61-2446-A073-57D6-A7B6B8332D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0B12EA-1787-27F0-ABFF-E8CA1DEAE8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C65395-D89F-588D-2627-C3D566BB50C4}"/>
              </a:ext>
            </a:extLst>
          </p:cNvPr>
          <p:cNvSpPr>
            <a:spLocks noGrp="1"/>
          </p:cNvSpPr>
          <p:nvPr>
            <p:ph type="dt" sz="half" idx="10"/>
          </p:nvPr>
        </p:nvSpPr>
        <p:spPr/>
        <p:txBody>
          <a:bodyPr/>
          <a:lstStyle/>
          <a:p>
            <a:fld id="{A44D33D7-6909-40DB-A386-61529727CE8E}" type="datetimeFigureOut">
              <a:rPr lang="en-US" smtClean="0"/>
              <a:t>11/9/2022</a:t>
            </a:fld>
            <a:endParaRPr lang="en-US"/>
          </a:p>
        </p:txBody>
      </p:sp>
      <p:sp>
        <p:nvSpPr>
          <p:cNvPr id="8" name="Footer Placeholder 7">
            <a:extLst>
              <a:ext uri="{FF2B5EF4-FFF2-40B4-BE49-F238E27FC236}">
                <a16:creationId xmlns:a16="http://schemas.microsoft.com/office/drawing/2014/main" id="{FD854E10-16C0-6D6A-BBD2-7BB4EBBD74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FF2C6F-DAA3-858E-6F76-7448DBB11F09}"/>
              </a:ext>
            </a:extLst>
          </p:cNvPr>
          <p:cNvSpPr>
            <a:spLocks noGrp="1"/>
          </p:cNvSpPr>
          <p:nvPr>
            <p:ph type="sldNum" sz="quarter" idx="12"/>
          </p:nvPr>
        </p:nvSpPr>
        <p:spPr/>
        <p:txBody>
          <a:bodyPr/>
          <a:lstStyle/>
          <a:p>
            <a:fld id="{39FA689E-77EB-41B3-AF11-36FA850CBB7C}" type="slidenum">
              <a:rPr lang="en-US" smtClean="0"/>
              <a:t>‹#›</a:t>
            </a:fld>
            <a:endParaRPr lang="en-US"/>
          </a:p>
        </p:txBody>
      </p:sp>
    </p:spTree>
    <p:extLst>
      <p:ext uri="{BB962C8B-B14F-4D97-AF65-F5344CB8AC3E}">
        <p14:creationId xmlns:p14="http://schemas.microsoft.com/office/powerpoint/2010/main" val="2985846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4C18-55EF-A3A0-285E-21290CC0FE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6EA537-09DD-AAFF-B295-1B29B419CFAA}"/>
              </a:ext>
            </a:extLst>
          </p:cNvPr>
          <p:cNvSpPr>
            <a:spLocks noGrp="1"/>
          </p:cNvSpPr>
          <p:nvPr>
            <p:ph type="dt" sz="half" idx="10"/>
          </p:nvPr>
        </p:nvSpPr>
        <p:spPr/>
        <p:txBody>
          <a:bodyPr/>
          <a:lstStyle/>
          <a:p>
            <a:fld id="{A44D33D7-6909-40DB-A386-61529727CE8E}" type="datetimeFigureOut">
              <a:rPr lang="en-US" smtClean="0"/>
              <a:t>11/9/2022</a:t>
            </a:fld>
            <a:endParaRPr lang="en-US"/>
          </a:p>
        </p:txBody>
      </p:sp>
      <p:sp>
        <p:nvSpPr>
          <p:cNvPr id="4" name="Footer Placeholder 3">
            <a:extLst>
              <a:ext uri="{FF2B5EF4-FFF2-40B4-BE49-F238E27FC236}">
                <a16:creationId xmlns:a16="http://schemas.microsoft.com/office/drawing/2014/main" id="{48D2CD65-66ED-0FD2-DFE3-ABB823AA65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D04595-6082-F5AF-7500-7BE7B5960D54}"/>
              </a:ext>
            </a:extLst>
          </p:cNvPr>
          <p:cNvSpPr>
            <a:spLocks noGrp="1"/>
          </p:cNvSpPr>
          <p:nvPr>
            <p:ph type="sldNum" sz="quarter" idx="12"/>
          </p:nvPr>
        </p:nvSpPr>
        <p:spPr/>
        <p:txBody>
          <a:bodyPr/>
          <a:lstStyle/>
          <a:p>
            <a:fld id="{39FA689E-77EB-41B3-AF11-36FA850CBB7C}" type="slidenum">
              <a:rPr lang="en-US" smtClean="0"/>
              <a:t>‹#›</a:t>
            </a:fld>
            <a:endParaRPr lang="en-US"/>
          </a:p>
        </p:txBody>
      </p:sp>
    </p:spTree>
    <p:extLst>
      <p:ext uri="{BB962C8B-B14F-4D97-AF65-F5344CB8AC3E}">
        <p14:creationId xmlns:p14="http://schemas.microsoft.com/office/powerpoint/2010/main" val="1732279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36B0C0-8A2D-6A52-7CEA-0F07D7A6E093}"/>
              </a:ext>
            </a:extLst>
          </p:cNvPr>
          <p:cNvSpPr>
            <a:spLocks noGrp="1"/>
          </p:cNvSpPr>
          <p:nvPr>
            <p:ph type="dt" sz="half" idx="10"/>
          </p:nvPr>
        </p:nvSpPr>
        <p:spPr/>
        <p:txBody>
          <a:bodyPr/>
          <a:lstStyle/>
          <a:p>
            <a:fld id="{A44D33D7-6909-40DB-A386-61529727CE8E}" type="datetimeFigureOut">
              <a:rPr lang="en-US" smtClean="0"/>
              <a:t>11/9/2022</a:t>
            </a:fld>
            <a:endParaRPr lang="en-US"/>
          </a:p>
        </p:txBody>
      </p:sp>
      <p:sp>
        <p:nvSpPr>
          <p:cNvPr id="3" name="Footer Placeholder 2">
            <a:extLst>
              <a:ext uri="{FF2B5EF4-FFF2-40B4-BE49-F238E27FC236}">
                <a16:creationId xmlns:a16="http://schemas.microsoft.com/office/drawing/2014/main" id="{75D1E085-F14D-971F-2855-3AD8647D3D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B9429B-AF6B-E666-8F9A-4F584C9DC4EA}"/>
              </a:ext>
            </a:extLst>
          </p:cNvPr>
          <p:cNvSpPr>
            <a:spLocks noGrp="1"/>
          </p:cNvSpPr>
          <p:nvPr>
            <p:ph type="sldNum" sz="quarter" idx="12"/>
          </p:nvPr>
        </p:nvSpPr>
        <p:spPr/>
        <p:txBody>
          <a:bodyPr/>
          <a:lstStyle/>
          <a:p>
            <a:fld id="{39FA689E-77EB-41B3-AF11-36FA850CBB7C}" type="slidenum">
              <a:rPr lang="en-US" smtClean="0"/>
              <a:t>‹#›</a:t>
            </a:fld>
            <a:endParaRPr lang="en-US"/>
          </a:p>
        </p:txBody>
      </p:sp>
    </p:spTree>
    <p:extLst>
      <p:ext uri="{BB962C8B-B14F-4D97-AF65-F5344CB8AC3E}">
        <p14:creationId xmlns:p14="http://schemas.microsoft.com/office/powerpoint/2010/main" val="2459025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A5299-1931-EB74-FF96-3DEF313D74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792770-FE47-1EF5-6F08-CC91BC8F45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8C2841-EE5B-B8DE-E072-2E578D312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8A0AB9-6FF8-234A-FD5C-B002DFAE946D}"/>
              </a:ext>
            </a:extLst>
          </p:cNvPr>
          <p:cNvSpPr>
            <a:spLocks noGrp="1"/>
          </p:cNvSpPr>
          <p:nvPr>
            <p:ph type="dt" sz="half" idx="10"/>
          </p:nvPr>
        </p:nvSpPr>
        <p:spPr/>
        <p:txBody>
          <a:bodyPr/>
          <a:lstStyle/>
          <a:p>
            <a:fld id="{A44D33D7-6909-40DB-A386-61529727CE8E}" type="datetimeFigureOut">
              <a:rPr lang="en-US" smtClean="0"/>
              <a:t>11/9/2022</a:t>
            </a:fld>
            <a:endParaRPr lang="en-US"/>
          </a:p>
        </p:txBody>
      </p:sp>
      <p:sp>
        <p:nvSpPr>
          <p:cNvPr id="6" name="Footer Placeholder 5">
            <a:extLst>
              <a:ext uri="{FF2B5EF4-FFF2-40B4-BE49-F238E27FC236}">
                <a16:creationId xmlns:a16="http://schemas.microsoft.com/office/drawing/2014/main" id="{C6FA3C75-DA09-D8CE-55AD-6612DC94A9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9ADC9D-26E0-7CA6-D925-1C37E85B30CE}"/>
              </a:ext>
            </a:extLst>
          </p:cNvPr>
          <p:cNvSpPr>
            <a:spLocks noGrp="1"/>
          </p:cNvSpPr>
          <p:nvPr>
            <p:ph type="sldNum" sz="quarter" idx="12"/>
          </p:nvPr>
        </p:nvSpPr>
        <p:spPr/>
        <p:txBody>
          <a:bodyPr/>
          <a:lstStyle/>
          <a:p>
            <a:fld id="{39FA689E-77EB-41B3-AF11-36FA850CBB7C}" type="slidenum">
              <a:rPr lang="en-US" smtClean="0"/>
              <a:t>‹#›</a:t>
            </a:fld>
            <a:endParaRPr lang="en-US"/>
          </a:p>
        </p:txBody>
      </p:sp>
    </p:spTree>
    <p:extLst>
      <p:ext uri="{BB962C8B-B14F-4D97-AF65-F5344CB8AC3E}">
        <p14:creationId xmlns:p14="http://schemas.microsoft.com/office/powerpoint/2010/main" val="3847965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A7573-95BA-FB15-DC5C-A4FD526CD7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23A60D-B140-B9A8-ED01-94C2B76218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B2883B-EA9A-9DD3-78A8-676DBF1D9B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324323-17F4-38B6-BB0E-0007F39C89CD}"/>
              </a:ext>
            </a:extLst>
          </p:cNvPr>
          <p:cNvSpPr>
            <a:spLocks noGrp="1"/>
          </p:cNvSpPr>
          <p:nvPr>
            <p:ph type="dt" sz="half" idx="10"/>
          </p:nvPr>
        </p:nvSpPr>
        <p:spPr/>
        <p:txBody>
          <a:bodyPr/>
          <a:lstStyle/>
          <a:p>
            <a:fld id="{A44D33D7-6909-40DB-A386-61529727CE8E}" type="datetimeFigureOut">
              <a:rPr lang="en-US" smtClean="0"/>
              <a:t>11/9/2022</a:t>
            </a:fld>
            <a:endParaRPr lang="en-US"/>
          </a:p>
        </p:txBody>
      </p:sp>
      <p:sp>
        <p:nvSpPr>
          <p:cNvPr id="6" name="Footer Placeholder 5">
            <a:extLst>
              <a:ext uri="{FF2B5EF4-FFF2-40B4-BE49-F238E27FC236}">
                <a16:creationId xmlns:a16="http://schemas.microsoft.com/office/drawing/2014/main" id="{982F9716-4B8B-F2D4-FACB-3128E87CD7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EA0227-44F2-0B1C-0C60-F0402FD084D3}"/>
              </a:ext>
            </a:extLst>
          </p:cNvPr>
          <p:cNvSpPr>
            <a:spLocks noGrp="1"/>
          </p:cNvSpPr>
          <p:nvPr>
            <p:ph type="sldNum" sz="quarter" idx="12"/>
          </p:nvPr>
        </p:nvSpPr>
        <p:spPr/>
        <p:txBody>
          <a:bodyPr/>
          <a:lstStyle/>
          <a:p>
            <a:fld id="{39FA689E-77EB-41B3-AF11-36FA850CBB7C}" type="slidenum">
              <a:rPr lang="en-US" smtClean="0"/>
              <a:t>‹#›</a:t>
            </a:fld>
            <a:endParaRPr lang="en-US"/>
          </a:p>
        </p:txBody>
      </p:sp>
    </p:spTree>
    <p:extLst>
      <p:ext uri="{BB962C8B-B14F-4D97-AF65-F5344CB8AC3E}">
        <p14:creationId xmlns:p14="http://schemas.microsoft.com/office/powerpoint/2010/main" val="1950755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E85DFB-2F7F-95DA-E474-8C4942DC76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A377AD-E939-6B95-F1E0-4FE0B3C711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D40DDA-8A19-171A-097C-1E93ECBAE1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D33D7-6909-40DB-A386-61529727CE8E}" type="datetimeFigureOut">
              <a:rPr lang="en-US" smtClean="0"/>
              <a:t>11/9/2022</a:t>
            </a:fld>
            <a:endParaRPr lang="en-US"/>
          </a:p>
        </p:txBody>
      </p:sp>
      <p:sp>
        <p:nvSpPr>
          <p:cNvPr id="5" name="Footer Placeholder 4">
            <a:extLst>
              <a:ext uri="{FF2B5EF4-FFF2-40B4-BE49-F238E27FC236}">
                <a16:creationId xmlns:a16="http://schemas.microsoft.com/office/drawing/2014/main" id="{5285D684-BBB8-99F7-5EE9-0BA69E0D99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62B4DF-008A-E8E1-5DA0-18645B9A77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A689E-77EB-41B3-AF11-36FA850CBB7C}" type="slidenum">
              <a:rPr lang="en-US" smtClean="0"/>
              <a:t>‹#›</a:t>
            </a:fld>
            <a:endParaRPr lang="en-US"/>
          </a:p>
        </p:txBody>
      </p:sp>
    </p:spTree>
    <p:extLst>
      <p:ext uri="{BB962C8B-B14F-4D97-AF65-F5344CB8AC3E}">
        <p14:creationId xmlns:p14="http://schemas.microsoft.com/office/powerpoint/2010/main" val="2288467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g"/><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0C8FD78-5231-E846-915D-888DD672E7EB}"/>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579E11A2-2D4F-AE41-8610-75AC2F60A08E}"/>
              </a:ext>
            </a:extLst>
          </p:cNvPr>
          <p:cNvSpPr>
            <a:spLocks noGrp="1"/>
          </p:cNvSpPr>
          <p:nvPr/>
        </p:nvSpPr>
        <p:spPr>
          <a:xfrm>
            <a:off x="3277522" y="1035845"/>
            <a:ext cx="7524750" cy="22002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5" name="Subtitle 2">
            <a:extLst>
              <a:ext uri="{FF2B5EF4-FFF2-40B4-BE49-F238E27FC236}">
                <a16:creationId xmlns:a16="http://schemas.microsoft.com/office/drawing/2014/main" id="{AD6FB70A-966E-1649-B811-A2655D4DF219}"/>
              </a:ext>
            </a:extLst>
          </p:cNvPr>
          <p:cNvSpPr>
            <a:spLocks noGrp="1"/>
          </p:cNvSpPr>
          <p:nvPr/>
        </p:nvSpPr>
        <p:spPr>
          <a:xfrm>
            <a:off x="3277522" y="3479006"/>
            <a:ext cx="7524750" cy="23431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8" name="Title 1">
            <a:extLst>
              <a:ext uri="{FF2B5EF4-FFF2-40B4-BE49-F238E27FC236}">
                <a16:creationId xmlns:a16="http://schemas.microsoft.com/office/drawing/2014/main" id="{36C6DDDE-012E-E84C-937C-5FA03800F690}"/>
              </a:ext>
            </a:extLst>
          </p:cNvPr>
          <p:cNvSpPr>
            <a:spLocks noGrp="1"/>
          </p:cNvSpPr>
          <p:nvPr/>
        </p:nvSpPr>
        <p:spPr>
          <a:xfrm>
            <a:off x="3143250" y="1085852"/>
            <a:ext cx="7524750" cy="22002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9" name="Subtitle 2">
            <a:extLst>
              <a:ext uri="{FF2B5EF4-FFF2-40B4-BE49-F238E27FC236}">
                <a16:creationId xmlns:a16="http://schemas.microsoft.com/office/drawing/2014/main" id="{08C7F475-362A-7240-8CAC-D705B1E6C185}"/>
              </a:ext>
            </a:extLst>
          </p:cNvPr>
          <p:cNvSpPr>
            <a:spLocks noGrp="1"/>
          </p:cNvSpPr>
          <p:nvPr/>
        </p:nvSpPr>
        <p:spPr>
          <a:xfrm>
            <a:off x="3143250" y="3529013"/>
            <a:ext cx="7524750" cy="23431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2" name="TextBox 11">
            <a:extLst>
              <a:ext uri="{FF2B5EF4-FFF2-40B4-BE49-F238E27FC236}">
                <a16:creationId xmlns:a16="http://schemas.microsoft.com/office/drawing/2014/main" id="{D6DACBA2-44D2-5143-BD58-C573E1F875AD}"/>
              </a:ext>
            </a:extLst>
          </p:cNvPr>
          <p:cNvSpPr txBox="1"/>
          <p:nvPr/>
        </p:nvSpPr>
        <p:spPr>
          <a:xfrm>
            <a:off x="3028950" y="1322131"/>
            <a:ext cx="7924800" cy="2862322"/>
          </a:xfrm>
          <a:prstGeom prst="rect">
            <a:avLst/>
          </a:prstGeom>
          <a:noFill/>
        </p:spPr>
        <p:txBody>
          <a:bodyPr wrap="square" rtlCol="0">
            <a:spAutoFit/>
          </a:bodyPr>
          <a:lstStyle/>
          <a:p>
            <a:endParaRPr lang="en-US" sz="6000" b="1" dirty="0">
              <a:solidFill>
                <a:schemeClr val="bg1"/>
              </a:solidFill>
              <a:latin typeface="Trade Gothic LT Std" pitchFamily="2" charset="0"/>
            </a:endParaRPr>
          </a:p>
          <a:p>
            <a:r>
              <a:rPr lang="en-US" sz="6000" b="1" dirty="0">
                <a:solidFill>
                  <a:schemeClr val="bg1"/>
                </a:solidFill>
                <a:latin typeface="Trade Gothic LT Std" pitchFamily="2" charset="0"/>
              </a:rPr>
              <a:t>GSU Honors Program</a:t>
            </a:r>
          </a:p>
          <a:p>
            <a:endParaRPr lang="en-US" sz="6000" b="1" dirty="0">
              <a:solidFill>
                <a:schemeClr val="bg1"/>
              </a:solidFill>
              <a:latin typeface="Trade Gothic LT Std" pitchFamily="2" charset="0"/>
            </a:endParaRPr>
          </a:p>
        </p:txBody>
      </p:sp>
      <p:sp>
        <p:nvSpPr>
          <p:cNvPr id="10" name="TextBox 9">
            <a:extLst>
              <a:ext uri="{FF2B5EF4-FFF2-40B4-BE49-F238E27FC236}">
                <a16:creationId xmlns:a16="http://schemas.microsoft.com/office/drawing/2014/main" id="{D6DACBA2-44D2-5143-BD58-C573E1F875AD}"/>
              </a:ext>
            </a:extLst>
          </p:cNvPr>
          <p:cNvSpPr txBox="1"/>
          <p:nvPr/>
        </p:nvSpPr>
        <p:spPr>
          <a:xfrm>
            <a:off x="2943225" y="3506436"/>
            <a:ext cx="7924800" cy="1569660"/>
          </a:xfrm>
          <a:prstGeom prst="rect">
            <a:avLst/>
          </a:prstGeom>
          <a:noFill/>
        </p:spPr>
        <p:txBody>
          <a:bodyPr wrap="square" rtlCol="0">
            <a:spAutoFit/>
          </a:bodyPr>
          <a:lstStyle/>
          <a:p>
            <a:r>
              <a:rPr lang="en-US" sz="3200" b="1" dirty="0">
                <a:solidFill>
                  <a:schemeClr val="bg1"/>
                </a:solidFill>
                <a:latin typeface="Trade Gothic LT Std" pitchFamily="2" charset="0"/>
              </a:rPr>
              <a:t>Craig Berry</a:t>
            </a:r>
          </a:p>
          <a:p>
            <a:r>
              <a:rPr lang="en-US" sz="3200" b="1" dirty="0">
                <a:solidFill>
                  <a:schemeClr val="bg1"/>
                </a:solidFill>
                <a:latin typeface="Trade Gothic LT Std" pitchFamily="2" charset="0"/>
              </a:rPr>
              <a:t>Associate Director of Admissions</a:t>
            </a:r>
          </a:p>
          <a:p>
            <a:r>
              <a:rPr lang="en-US" sz="3200" b="1" dirty="0">
                <a:solidFill>
                  <a:schemeClr val="bg1"/>
                </a:solidFill>
                <a:latin typeface="Trade Gothic LT Std" pitchFamily="2" charset="0"/>
              </a:rPr>
              <a:t>cberry@govst.edu</a:t>
            </a:r>
            <a:endParaRPr lang="en-US" sz="3200" dirty="0">
              <a:solidFill>
                <a:schemeClr val="bg1"/>
              </a:solidFill>
              <a:latin typeface="Trade Gothic LT Std" pitchFamily="2" charset="0"/>
            </a:endParaRPr>
          </a:p>
        </p:txBody>
      </p:sp>
      <p:pic>
        <p:nvPicPr>
          <p:cNvPr id="2" name="Picture 1">
            <a:extLst>
              <a:ext uri="{FF2B5EF4-FFF2-40B4-BE49-F238E27FC236}">
                <a16:creationId xmlns:a16="http://schemas.microsoft.com/office/drawing/2014/main" id="{236417BB-A204-AD96-60D5-E549ED87EC3F}"/>
              </a:ext>
            </a:extLst>
          </p:cNvPr>
          <p:cNvPicPr>
            <a:picLocks noChangeAspect="1"/>
          </p:cNvPicPr>
          <p:nvPr/>
        </p:nvPicPr>
        <p:blipFill>
          <a:blip r:embed="rId2"/>
          <a:stretch>
            <a:fillRect/>
          </a:stretch>
        </p:blipFill>
        <p:spPr>
          <a:xfrm>
            <a:off x="0" y="-142874"/>
            <a:ext cx="12192000" cy="6858000"/>
          </a:xfrm>
          <a:prstGeom prst="rect">
            <a:avLst/>
          </a:prstGeom>
        </p:spPr>
      </p:pic>
      <p:sp>
        <p:nvSpPr>
          <p:cNvPr id="6" name="TextBox 5">
            <a:extLst>
              <a:ext uri="{FF2B5EF4-FFF2-40B4-BE49-F238E27FC236}">
                <a16:creationId xmlns:a16="http://schemas.microsoft.com/office/drawing/2014/main" id="{71922F0F-3814-1DE9-592D-6D9757B9137D}"/>
              </a:ext>
            </a:extLst>
          </p:cNvPr>
          <p:cNvSpPr txBox="1"/>
          <p:nvPr/>
        </p:nvSpPr>
        <p:spPr>
          <a:xfrm>
            <a:off x="4306711" y="1812816"/>
            <a:ext cx="6175022" cy="2800767"/>
          </a:xfrm>
          <a:prstGeom prst="rect">
            <a:avLst/>
          </a:prstGeom>
          <a:noFill/>
        </p:spPr>
        <p:txBody>
          <a:bodyPr wrap="square">
            <a:spAutoFit/>
          </a:bodyPr>
          <a:lstStyle/>
          <a:p>
            <a:pPr algn="ctr"/>
            <a:r>
              <a:rPr lang="en-US" sz="8800" b="1" dirty="0">
                <a:solidFill>
                  <a:schemeClr val="bg1"/>
                </a:solidFill>
                <a:latin typeface="Trade Gothic Next Heavy" panose="020B0903040303020004" pitchFamily="34" charset="0"/>
              </a:rPr>
              <a:t>Welcome</a:t>
            </a:r>
          </a:p>
          <a:p>
            <a:pPr algn="ctr"/>
            <a:r>
              <a:rPr lang="en-US" sz="4400" b="1" dirty="0">
                <a:solidFill>
                  <a:schemeClr val="accent2"/>
                </a:solidFill>
                <a:latin typeface="Trade Gothic Next Heavy" panose="020B0903040303020004" pitchFamily="34" charset="0"/>
              </a:rPr>
              <a:t>High School Counselor Luncheon 2022</a:t>
            </a:r>
            <a:endParaRPr lang="en-US" sz="4400" dirty="0"/>
          </a:p>
        </p:txBody>
      </p:sp>
    </p:spTree>
    <p:extLst>
      <p:ext uri="{BB962C8B-B14F-4D97-AF65-F5344CB8AC3E}">
        <p14:creationId xmlns:p14="http://schemas.microsoft.com/office/powerpoint/2010/main" val="3739521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D64EFD-B55F-394D-B11B-5391B05E0F93}"/>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F878186-8BE9-A34D-B46F-CE13E5F1852D}"/>
              </a:ext>
            </a:extLst>
          </p:cNvPr>
          <p:cNvSpPr txBox="1"/>
          <p:nvPr/>
        </p:nvSpPr>
        <p:spPr>
          <a:xfrm>
            <a:off x="3074670" y="378117"/>
            <a:ext cx="9288018" cy="3508653"/>
          </a:xfrm>
          <a:prstGeom prst="rect">
            <a:avLst/>
          </a:prstGeom>
          <a:noFill/>
        </p:spPr>
        <p:txBody>
          <a:bodyPr wrap="square" rtlCol="0">
            <a:spAutoFit/>
          </a:bodyPr>
          <a:lstStyle/>
          <a:p>
            <a:r>
              <a:rPr lang="en-US" sz="4800" b="1" dirty="0">
                <a:solidFill>
                  <a:schemeClr val="accent1">
                    <a:lumMod val="50000"/>
                  </a:schemeClr>
                </a:solidFill>
                <a:latin typeface="Trade Gothic LT Std" pitchFamily="2" charset="0"/>
              </a:rPr>
              <a:t>Curriculum</a:t>
            </a:r>
          </a:p>
          <a:p>
            <a:r>
              <a:rPr lang="en-US"/>
              <a:t>Job-embedded </a:t>
            </a:r>
            <a:r>
              <a:rPr lang="en-US" dirty="0"/>
              <a:t>field experiences</a:t>
            </a:r>
          </a:p>
          <a:p>
            <a:r>
              <a:rPr lang="en-US" dirty="0"/>
              <a:t>Job-embedded student teaching</a:t>
            </a:r>
          </a:p>
          <a:p>
            <a:r>
              <a:rPr lang="en-US" dirty="0"/>
              <a:t>Flexible scheduling</a:t>
            </a:r>
          </a:p>
          <a:p>
            <a:pPr lvl="1"/>
            <a:r>
              <a:rPr lang="en-US" dirty="0"/>
              <a:t>Evening</a:t>
            </a:r>
          </a:p>
          <a:p>
            <a:pPr lvl="1"/>
            <a:r>
              <a:rPr lang="en-US" dirty="0"/>
              <a:t>Weekends</a:t>
            </a:r>
          </a:p>
          <a:p>
            <a:pPr lvl="1"/>
            <a:r>
              <a:rPr lang="en-US" dirty="0"/>
              <a:t>Hybrid</a:t>
            </a:r>
          </a:p>
          <a:p>
            <a:pPr lvl="1"/>
            <a:r>
              <a:rPr lang="en-US" dirty="0"/>
              <a:t>Online </a:t>
            </a:r>
          </a:p>
          <a:p>
            <a:endParaRPr lang="en-US" sz="4800" b="1" dirty="0">
              <a:solidFill>
                <a:schemeClr val="accent1">
                  <a:lumMod val="50000"/>
                </a:schemeClr>
              </a:solidFill>
              <a:latin typeface="Trade Gothic LT Std" pitchFamily="2" charset="0"/>
            </a:endParaRPr>
          </a:p>
        </p:txBody>
      </p:sp>
      <p:sp>
        <p:nvSpPr>
          <p:cNvPr id="2" name="Content Placeholder 2">
            <a:extLst>
              <a:ext uri="{FF2B5EF4-FFF2-40B4-BE49-F238E27FC236}">
                <a16:creationId xmlns:a16="http://schemas.microsoft.com/office/drawing/2014/main" id="{B754573C-81A9-DB16-1A72-D69E595B6365}"/>
              </a:ext>
            </a:extLst>
          </p:cNvPr>
          <p:cNvSpPr txBox="1">
            <a:spLocks/>
          </p:cNvSpPr>
          <p:nvPr/>
        </p:nvSpPr>
        <p:spPr>
          <a:xfrm>
            <a:off x="3186853" y="1409208"/>
            <a:ext cx="3395583" cy="44011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buFont typeface="Arial" panose="020B0604020202020204" pitchFamily="34" charset="0"/>
              <a:buNone/>
            </a:pPr>
            <a:endParaRPr lang="en-US"/>
          </a:p>
          <a:p>
            <a:endParaRPr lang="en-US" dirty="0"/>
          </a:p>
        </p:txBody>
      </p:sp>
    </p:spTree>
    <p:extLst>
      <p:ext uri="{BB962C8B-B14F-4D97-AF65-F5344CB8AC3E}">
        <p14:creationId xmlns:p14="http://schemas.microsoft.com/office/powerpoint/2010/main" val="648819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3637C6-C10B-FEED-7DCC-0C85902D87BD}"/>
              </a:ext>
            </a:extLst>
          </p:cNvPr>
          <p:cNvPicPr>
            <a:picLocks noChangeAspect="1"/>
          </p:cNvPicPr>
          <p:nvPr/>
        </p:nvPicPr>
        <p:blipFill rotWithShape="1">
          <a:blip r:embed="rId2"/>
          <a:srcRect/>
          <a:stretch/>
        </p:blipFill>
        <p:spPr>
          <a:xfrm>
            <a:off x="0" y="-154882"/>
            <a:ext cx="12467346" cy="7012882"/>
          </a:xfrm>
          <a:prstGeom prst="rect">
            <a:avLst/>
          </a:prstGeom>
        </p:spPr>
      </p:pic>
      <p:sp>
        <p:nvSpPr>
          <p:cNvPr id="2" name="Title 1">
            <a:extLst>
              <a:ext uri="{FF2B5EF4-FFF2-40B4-BE49-F238E27FC236}">
                <a16:creationId xmlns:a16="http://schemas.microsoft.com/office/drawing/2014/main" id="{9FEADCF8-D067-6AAD-08D3-F182870A67DA}"/>
              </a:ext>
            </a:extLst>
          </p:cNvPr>
          <p:cNvSpPr>
            <a:spLocks noGrp="1"/>
          </p:cNvSpPr>
          <p:nvPr>
            <p:ph type="title"/>
          </p:nvPr>
        </p:nvSpPr>
        <p:spPr>
          <a:xfrm>
            <a:off x="3933606" y="1098063"/>
            <a:ext cx="6870382" cy="773723"/>
          </a:xfrm>
        </p:spPr>
        <p:txBody>
          <a:bodyPr vert="horz" lIns="91440" tIns="45720" rIns="91440" bIns="45720" rtlCol="0" anchor="b">
            <a:noAutofit/>
          </a:bodyPr>
          <a:lstStyle/>
          <a:p>
            <a:pPr algn="ctr"/>
            <a:br>
              <a:rPr lang="en-US" sz="4800" b="1" dirty="0"/>
            </a:br>
            <a:r>
              <a:rPr lang="en-US" sz="4800" b="1" dirty="0">
                <a:solidFill>
                  <a:schemeClr val="accent2"/>
                </a:solidFill>
                <a:latin typeface="Trade Gothic Next Heavy" panose="020B0903040303020004" pitchFamily="34" charset="0"/>
              </a:rPr>
              <a:t>GSU</a:t>
            </a:r>
            <a:br>
              <a:rPr lang="en-US" sz="4800" b="1" dirty="0">
                <a:solidFill>
                  <a:schemeClr val="accent2"/>
                </a:solidFill>
                <a:latin typeface="Trade Gothic Next Heavy" panose="020B0903040303020004" pitchFamily="34" charset="0"/>
              </a:rPr>
            </a:br>
            <a:r>
              <a:rPr lang="en-US" sz="4800" b="1" dirty="0">
                <a:solidFill>
                  <a:schemeClr val="accent2"/>
                </a:solidFill>
                <a:latin typeface="Trade Gothic Next Heavy" panose="020B0903040303020004" pitchFamily="34" charset="0"/>
              </a:rPr>
              <a:t>Scholarship Dinner</a:t>
            </a:r>
          </a:p>
        </p:txBody>
      </p:sp>
      <p:sp>
        <p:nvSpPr>
          <p:cNvPr id="4" name="TextBox 3">
            <a:extLst>
              <a:ext uri="{FF2B5EF4-FFF2-40B4-BE49-F238E27FC236}">
                <a16:creationId xmlns:a16="http://schemas.microsoft.com/office/drawing/2014/main" id="{CE5AE9E0-6167-BC45-5F53-D5A1521A19D5}"/>
              </a:ext>
            </a:extLst>
          </p:cNvPr>
          <p:cNvSpPr txBox="1"/>
          <p:nvPr/>
        </p:nvSpPr>
        <p:spPr>
          <a:xfrm>
            <a:off x="3770142" y="1871786"/>
            <a:ext cx="7033846" cy="1938992"/>
          </a:xfrm>
          <a:prstGeom prst="rect">
            <a:avLst/>
          </a:prstGeom>
          <a:noFill/>
        </p:spPr>
        <p:txBody>
          <a:bodyPr wrap="square" rtlCol="0">
            <a:spAutoFit/>
          </a:bodyPr>
          <a:lstStyle/>
          <a:p>
            <a:pPr algn="ctr"/>
            <a:r>
              <a:rPr lang="en-US" sz="4000" b="1" dirty="0">
                <a:latin typeface="Trade Gothic Next" panose="020B0503040303020004" pitchFamily="34" charset="0"/>
              </a:rPr>
              <a:t>Wednesday November 30, 2022</a:t>
            </a:r>
          </a:p>
          <a:p>
            <a:pPr algn="ctr"/>
            <a:r>
              <a:rPr lang="en-US" sz="4000" b="1" dirty="0">
                <a:latin typeface="Trade Gothic Next" panose="020B0503040303020004" pitchFamily="34" charset="0"/>
              </a:rPr>
              <a:t>5:30-7:00 PM</a:t>
            </a:r>
          </a:p>
        </p:txBody>
      </p:sp>
      <p:sp>
        <p:nvSpPr>
          <p:cNvPr id="5" name="TextBox 4">
            <a:extLst>
              <a:ext uri="{FF2B5EF4-FFF2-40B4-BE49-F238E27FC236}">
                <a16:creationId xmlns:a16="http://schemas.microsoft.com/office/drawing/2014/main" id="{22AA7AF3-5209-6DB8-F7C1-C2D2AFCD4D49}"/>
              </a:ext>
            </a:extLst>
          </p:cNvPr>
          <p:cNvSpPr txBox="1"/>
          <p:nvPr/>
        </p:nvSpPr>
        <p:spPr>
          <a:xfrm>
            <a:off x="3770142" y="4013200"/>
            <a:ext cx="8421858"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Trade Gothic Next" panose="020B0503040303020004" pitchFamily="34" charset="0"/>
              </a:rPr>
              <a:t>Students learn about our most prestigious scholarships</a:t>
            </a:r>
          </a:p>
          <a:p>
            <a:pPr marL="742950" lvl="1" indent="-285750">
              <a:buFont typeface="Arial" panose="020B0604020202020204" pitchFamily="34" charset="0"/>
              <a:buChar char="•"/>
            </a:pPr>
            <a:r>
              <a:rPr lang="en-US" sz="2800" dirty="0">
                <a:latin typeface="Trade Gothic Next" panose="020B0503040303020004" pitchFamily="34" charset="0"/>
              </a:rPr>
              <a:t>Presidential</a:t>
            </a:r>
          </a:p>
          <a:p>
            <a:pPr marL="742950" lvl="1" indent="-285750">
              <a:buFont typeface="Arial" panose="020B0604020202020204" pitchFamily="34" charset="0"/>
              <a:buChar char="•"/>
            </a:pPr>
            <a:r>
              <a:rPr lang="en-US" sz="2800" dirty="0">
                <a:latin typeface="Trade Gothic Next" panose="020B0503040303020004" pitchFamily="34" charset="0"/>
              </a:rPr>
              <a:t>Provost</a:t>
            </a:r>
          </a:p>
          <a:p>
            <a:pPr marL="742950" lvl="1" indent="-285750">
              <a:buFont typeface="Arial" panose="020B0604020202020204" pitchFamily="34" charset="0"/>
              <a:buChar char="•"/>
            </a:pPr>
            <a:r>
              <a:rPr lang="en-US" sz="2800" dirty="0">
                <a:latin typeface="Trade Gothic Next" panose="020B0503040303020004" pitchFamily="34" charset="0"/>
              </a:rPr>
              <a:t>Dean’s</a:t>
            </a:r>
          </a:p>
        </p:txBody>
      </p:sp>
    </p:spTree>
    <p:extLst>
      <p:ext uri="{BB962C8B-B14F-4D97-AF65-F5344CB8AC3E}">
        <p14:creationId xmlns:p14="http://schemas.microsoft.com/office/powerpoint/2010/main" val="957361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3637C6-C10B-FEED-7DCC-0C85902D87BD}"/>
              </a:ext>
            </a:extLst>
          </p:cNvPr>
          <p:cNvPicPr>
            <a:picLocks noChangeAspect="1"/>
          </p:cNvPicPr>
          <p:nvPr/>
        </p:nvPicPr>
        <p:blipFill rotWithShape="1">
          <a:blip r:embed="rId2"/>
          <a:srcRect/>
          <a:stretch/>
        </p:blipFill>
        <p:spPr>
          <a:xfrm>
            <a:off x="0" y="-154882"/>
            <a:ext cx="12467346" cy="7012882"/>
          </a:xfrm>
          <a:prstGeom prst="rect">
            <a:avLst/>
          </a:prstGeom>
        </p:spPr>
      </p:pic>
      <p:sp>
        <p:nvSpPr>
          <p:cNvPr id="2" name="Title 1">
            <a:extLst>
              <a:ext uri="{FF2B5EF4-FFF2-40B4-BE49-F238E27FC236}">
                <a16:creationId xmlns:a16="http://schemas.microsoft.com/office/drawing/2014/main" id="{9FEADCF8-D067-6AAD-08D3-F182870A67DA}"/>
              </a:ext>
            </a:extLst>
          </p:cNvPr>
          <p:cNvSpPr>
            <a:spLocks noGrp="1"/>
          </p:cNvSpPr>
          <p:nvPr>
            <p:ph type="title"/>
          </p:nvPr>
        </p:nvSpPr>
        <p:spPr>
          <a:xfrm>
            <a:off x="3933606" y="1098063"/>
            <a:ext cx="6870382" cy="773723"/>
          </a:xfrm>
        </p:spPr>
        <p:txBody>
          <a:bodyPr vert="horz" lIns="91440" tIns="45720" rIns="91440" bIns="45720" rtlCol="0" anchor="b">
            <a:noAutofit/>
          </a:bodyPr>
          <a:lstStyle/>
          <a:p>
            <a:pPr algn="ctr"/>
            <a:br>
              <a:rPr lang="en-US" sz="4800" b="1" dirty="0"/>
            </a:br>
            <a:r>
              <a:rPr lang="en-US" sz="4800" b="1" dirty="0">
                <a:solidFill>
                  <a:schemeClr val="accent2"/>
                </a:solidFill>
                <a:latin typeface="Trade Gothic Next Heavy" panose="020B0903040303020004" pitchFamily="34" charset="0"/>
              </a:rPr>
              <a:t>GSU</a:t>
            </a:r>
            <a:br>
              <a:rPr lang="en-US" sz="4800" b="1" dirty="0">
                <a:solidFill>
                  <a:schemeClr val="accent2"/>
                </a:solidFill>
                <a:latin typeface="Trade Gothic Next Heavy" panose="020B0903040303020004" pitchFamily="34" charset="0"/>
              </a:rPr>
            </a:br>
            <a:r>
              <a:rPr lang="en-US" sz="4800" b="1" dirty="0">
                <a:solidFill>
                  <a:schemeClr val="accent2"/>
                </a:solidFill>
                <a:latin typeface="Trade Gothic Next Heavy" panose="020B0903040303020004" pitchFamily="34" charset="0"/>
              </a:rPr>
              <a:t>Scholarship Dinner</a:t>
            </a:r>
          </a:p>
        </p:txBody>
      </p:sp>
      <p:sp>
        <p:nvSpPr>
          <p:cNvPr id="4" name="TextBox 3">
            <a:extLst>
              <a:ext uri="{FF2B5EF4-FFF2-40B4-BE49-F238E27FC236}">
                <a16:creationId xmlns:a16="http://schemas.microsoft.com/office/drawing/2014/main" id="{CE5AE9E0-6167-BC45-5F53-D5A1521A19D5}"/>
              </a:ext>
            </a:extLst>
          </p:cNvPr>
          <p:cNvSpPr txBox="1"/>
          <p:nvPr/>
        </p:nvSpPr>
        <p:spPr>
          <a:xfrm>
            <a:off x="3770142" y="1871786"/>
            <a:ext cx="7033846" cy="1938992"/>
          </a:xfrm>
          <a:prstGeom prst="rect">
            <a:avLst/>
          </a:prstGeom>
          <a:noFill/>
        </p:spPr>
        <p:txBody>
          <a:bodyPr wrap="square" rtlCol="0">
            <a:spAutoFit/>
          </a:bodyPr>
          <a:lstStyle/>
          <a:p>
            <a:pPr algn="ctr"/>
            <a:r>
              <a:rPr lang="en-US" sz="4000" b="1" dirty="0">
                <a:latin typeface="Trade Gothic Next" panose="020B0503040303020004" pitchFamily="34" charset="0"/>
              </a:rPr>
              <a:t>Wednesday November 30, 2022</a:t>
            </a:r>
          </a:p>
          <a:p>
            <a:pPr algn="ctr"/>
            <a:r>
              <a:rPr lang="en-US" sz="4000" b="1" dirty="0">
                <a:latin typeface="Trade Gothic Next" panose="020B0503040303020004" pitchFamily="34" charset="0"/>
              </a:rPr>
              <a:t>5:30-7:00 PM</a:t>
            </a:r>
          </a:p>
        </p:txBody>
      </p:sp>
      <p:sp>
        <p:nvSpPr>
          <p:cNvPr id="5" name="TextBox 4">
            <a:extLst>
              <a:ext uri="{FF2B5EF4-FFF2-40B4-BE49-F238E27FC236}">
                <a16:creationId xmlns:a16="http://schemas.microsoft.com/office/drawing/2014/main" id="{22AA7AF3-5209-6DB8-F7C1-C2D2AFCD4D49}"/>
              </a:ext>
            </a:extLst>
          </p:cNvPr>
          <p:cNvSpPr txBox="1"/>
          <p:nvPr/>
        </p:nvSpPr>
        <p:spPr>
          <a:xfrm>
            <a:off x="3770142" y="4013200"/>
            <a:ext cx="8421858"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Trade Gothic Next" panose="020B0503040303020004" pitchFamily="34" charset="0"/>
              </a:rPr>
              <a:t>Students learn about our most prestigious scholarships</a:t>
            </a:r>
          </a:p>
          <a:p>
            <a:pPr marL="742950" lvl="1" indent="-285750">
              <a:buFont typeface="Arial" panose="020B0604020202020204" pitchFamily="34" charset="0"/>
              <a:buChar char="•"/>
            </a:pPr>
            <a:r>
              <a:rPr lang="en-US" sz="2800" dirty="0">
                <a:latin typeface="Trade Gothic Next" panose="020B0503040303020004" pitchFamily="34" charset="0"/>
              </a:rPr>
              <a:t>Presidential</a:t>
            </a:r>
          </a:p>
          <a:p>
            <a:pPr marL="742950" lvl="1" indent="-285750">
              <a:buFont typeface="Arial" panose="020B0604020202020204" pitchFamily="34" charset="0"/>
              <a:buChar char="•"/>
            </a:pPr>
            <a:r>
              <a:rPr lang="en-US" sz="2800" dirty="0">
                <a:latin typeface="Trade Gothic Next" panose="020B0503040303020004" pitchFamily="34" charset="0"/>
              </a:rPr>
              <a:t>Provost</a:t>
            </a:r>
          </a:p>
          <a:p>
            <a:pPr marL="742950" lvl="1" indent="-285750">
              <a:buFont typeface="Arial" panose="020B0604020202020204" pitchFamily="34" charset="0"/>
              <a:buChar char="•"/>
            </a:pPr>
            <a:r>
              <a:rPr lang="en-US" sz="2800" dirty="0">
                <a:latin typeface="Trade Gothic Next" panose="020B0503040303020004" pitchFamily="34" charset="0"/>
              </a:rPr>
              <a:t>Dean’s</a:t>
            </a:r>
          </a:p>
        </p:txBody>
      </p:sp>
    </p:spTree>
    <p:extLst>
      <p:ext uri="{BB962C8B-B14F-4D97-AF65-F5344CB8AC3E}">
        <p14:creationId xmlns:p14="http://schemas.microsoft.com/office/powerpoint/2010/main" val="788497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73E1FD-3B15-C885-40E8-DDB03928BE00}"/>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76C16A8-70B7-6C12-551D-66024702F28F}"/>
              </a:ext>
            </a:extLst>
          </p:cNvPr>
          <p:cNvSpPr txBox="1"/>
          <p:nvPr/>
        </p:nvSpPr>
        <p:spPr>
          <a:xfrm>
            <a:off x="1295400" y="406400"/>
            <a:ext cx="8788400" cy="830997"/>
          </a:xfrm>
          <a:prstGeom prst="rect">
            <a:avLst/>
          </a:prstGeom>
          <a:noFill/>
        </p:spPr>
        <p:txBody>
          <a:bodyPr wrap="square" rtlCol="0">
            <a:spAutoFit/>
          </a:bodyPr>
          <a:lstStyle/>
          <a:p>
            <a:pPr algn="ctr"/>
            <a:r>
              <a:rPr lang="en-US" sz="4800" dirty="0">
                <a:solidFill>
                  <a:schemeClr val="accent2"/>
                </a:solidFill>
                <a:latin typeface="Trade Gothic Next Heavy" panose="020B0903040303020004" pitchFamily="34" charset="0"/>
              </a:rPr>
              <a:t>High Honors Scholarships</a:t>
            </a:r>
          </a:p>
        </p:txBody>
      </p:sp>
      <p:sp>
        <p:nvSpPr>
          <p:cNvPr id="4" name="TextBox 3">
            <a:extLst>
              <a:ext uri="{FF2B5EF4-FFF2-40B4-BE49-F238E27FC236}">
                <a16:creationId xmlns:a16="http://schemas.microsoft.com/office/drawing/2014/main" id="{E3CEA3A5-DD27-BEE0-3553-5F23ABD51C6F}"/>
              </a:ext>
            </a:extLst>
          </p:cNvPr>
          <p:cNvSpPr txBox="1"/>
          <p:nvPr/>
        </p:nvSpPr>
        <p:spPr>
          <a:xfrm>
            <a:off x="774700" y="1305341"/>
            <a:ext cx="10223500" cy="4401205"/>
          </a:xfrm>
          <a:prstGeom prst="rect">
            <a:avLst/>
          </a:prstGeom>
          <a:noFill/>
        </p:spPr>
        <p:txBody>
          <a:bodyPr wrap="square" rtlCol="0">
            <a:spAutoFit/>
          </a:bodyPr>
          <a:lstStyle/>
          <a:p>
            <a:pPr marL="285750" indent="-285750">
              <a:buFont typeface="Arial" panose="020B0604020202020204" pitchFamily="34" charset="0"/>
              <a:buChar char="•"/>
            </a:pPr>
            <a:r>
              <a:rPr lang="en-US" sz="2400" b="1" dirty="0"/>
              <a:t>Presidential</a:t>
            </a:r>
          </a:p>
          <a:p>
            <a:pPr marL="742950" lvl="1" indent="-285750">
              <a:buFont typeface="Arial" panose="020B0604020202020204" pitchFamily="34" charset="0"/>
              <a:buChar char="•"/>
            </a:pPr>
            <a:r>
              <a:rPr lang="en-US" sz="2400" dirty="0"/>
              <a:t>4 years tuition and fees  </a:t>
            </a:r>
          </a:p>
          <a:p>
            <a:pPr marL="742950" lvl="1" indent="-285750">
              <a:buFont typeface="Arial" panose="020B0604020202020204" pitchFamily="34" charset="0"/>
              <a:buChar char="•"/>
            </a:pPr>
            <a:r>
              <a:rPr lang="en-US" sz="2400" dirty="0"/>
              <a:t>Free student housing at Prairie Place</a:t>
            </a:r>
          </a:p>
          <a:p>
            <a:pPr marL="742950" lvl="1" indent="-285750">
              <a:buFont typeface="Arial" panose="020B0604020202020204" pitchFamily="34" charset="0"/>
              <a:buChar char="•"/>
            </a:pPr>
            <a:r>
              <a:rPr lang="en-US" sz="2400" dirty="0"/>
              <a:t>$8,000 ($1,000/semester) in meal money</a:t>
            </a:r>
          </a:p>
          <a:p>
            <a:pPr marL="742950" lvl="1" indent="-285750">
              <a:buFont typeface="Arial" panose="020B0604020202020204" pitchFamily="34" charset="0"/>
              <a:buChar char="•"/>
            </a:pPr>
            <a:r>
              <a:rPr lang="en-US" sz="2400" dirty="0"/>
              <a:t>$4,000 ($500/semester) in book vouchers at the GSU Bookstore</a:t>
            </a:r>
          </a:p>
          <a:p>
            <a:pPr marL="285750" indent="-285750">
              <a:buFont typeface="Arial" panose="020B0604020202020204" pitchFamily="34" charset="0"/>
              <a:buChar char="•"/>
            </a:pPr>
            <a:r>
              <a:rPr lang="en-US" sz="2400" b="1" dirty="0"/>
              <a:t>Provost</a:t>
            </a:r>
          </a:p>
          <a:p>
            <a:pPr marL="742950" lvl="1" indent="-285750">
              <a:buFont typeface="Arial" panose="020B0604020202020204" pitchFamily="34" charset="0"/>
              <a:buChar char="•"/>
            </a:pPr>
            <a:r>
              <a:rPr lang="en-US" sz="2400" dirty="0"/>
              <a:t>$32,000 ($8,000/year) </a:t>
            </a:r>
          </a:p>
          <a:p>
            <a:pPr marL="285750" indent="-285750">
              <a:buFont typeface="Arial" panose="020B0604020202020204" pitchFamily="34" charset="0"/>
              <a:buChar char="•"/>
            </a:pPr>
            <a:r>
              <a:rPr lang="en-US" sz="2400" b="1" dirty="0"/>
              <a:t>Dean’s</a:t>
            </a:r>
          </a:p>
          <a:p>
            <a:pPr marL="742950" lvl="1" indent="-285750">
              <a:buFont typeface="Arial" panose="020B0604020202020204" pitchFamily="34" charset="0"/>
              <a:buChar char="•"/>
            </a:pPr>
            <a:r>
              <a:rPr lang="en-US" sz="2400" dirty="0"/>
              <a:t>$28,000 ($7,000/year)</a:t>
            </a:r>
          </a:p>
          <a:p>
            <a:pPr marL="742950" lvl="1" indent="-285750">
              <a:buFont typeface="Arial" panose="020B0604020202020204" pitchFamily="34" charset="0"/>
              <a:buChar char="•"/>
            </a:pPr>
            <a:endParaRPr lang="en-US" dirty="0"/>
          </a:p>
          <a:p>
            <a:r>
              <a:rPr lang="en-US" sz="2800" i="1" dirty="0">
                <a:solidFill>
                  <a:schemeClr val="accent2"/>
                </a:solidFill>
              </a:rPr>
              <a:t>Can be stacked with other scholarship/grant money!</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564566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19AD4E-FAD5-BB47-B4AE-AB031B9307AC}"/>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334B85D-9EA6-6443-860C-161F366C31E8}"/>
              </a:ext>
            </a:extLst>
          </p:cNvPr>
          <p:cNvSpPr txBox="1"/>
          <p:nvPr/>
        </p:nvSpPr>
        <p:spPr>
          <a:xfrm>
            <a:off x="377190" y="18500"/>
            <a:ext cx="11212830" cy="1569660"/>
          </a:xfrm>
          <a:prstGeom prst="rect">
            <a:avLst/>
          </a:prstGeom>
          <a:noFill/>
        </p:spPr>
        <p:txBody>
          <a:bodyPr wrap="square" rtlCol="0">
            <a:spAutoFit/>
          </a:bodyPr>
          <a:lstStyle/>
          <a:p>
            <a:pPr algn="ctr"/>
            <a:r>
              <a:rPr lang="en-US" sz="4800" b="1" dirty="0">
                <a:solidFill>
                  <a:srgbClr val="E97726"/>
                </a:solidFill>
                <a:latin typeface="Trade Gothic LT Std" pitchFamily="2" charset="0"/>
              </a:rPr>
              <a:t>What is different about </a:t>
            </a:r>
          </a:p>
          <a:p>
            <a:pPr algn="ctr"/>
            <a:r>
              <a:rPr lang="en-US" sz="4800" b="1" dirty="0">
                <a:solidFill>
                  <a:srgbClr val="E97726"/>
                </a:solidFill>
                <a:latin typeface="Trade Gothic LT Std" pitchFamily="2" charset="0"/>
              </a:rPr>
              <a:t>University Honors?</a:t>
            </a:r>
          </a:p>
        </p:txBody>
      </p:sp>
      <p:sp>
        <p:nvSpPr>
          <p:cNvPr id="5" name="TextBox 4">
            <a:extLst>
              <a:ext uri="{FF2B5EF4-FFF2-40B4-BE49-F238E27FC236}">
                <a16:creationId xmlns:a16="http://schemas.microsoft.com/office/drawing/2014/main" id="{E8435973-4B78-DA40-9DD9-83904FDF8812}"/>
              </a:ext>
            </a:extLst>
          </p:cNvPr>
          <p:cNvSpPr txBox="1"/>
          <p:nvPr/>
        </p:nvSpPr>
        <p:spPr>
          <a:xfrm>
            <a:off x="377190" y="1813173"/>
            <a:ext cx="11212830" cy="2554545"/>
          </a:xfrm>
          <a:prstGeom prst="rect">
            <a:avLst/>
          </a:prstGeom>
          <a:noFill/>
        </p:spPr>
        <p:txBody>
          <a:bodyPr wrap="square" rtlCol="0">
            <a:spAutoFit/>
          </a:bodyPr>
          <a:lstStyle/>
          <a:p>
            <a:pPr marL="571500" indent="-571500">
              <a:buClr>
                <a:srgbClr val="E97726"/>
              </a:buClr>
              <a:buFont typeface="Wingdings" panose="05000000000000000000" pitchFamily="2" charset="2"/>
              <a:buChar char="§"/>
            </a:pPr>
            <a:r>
              <a:rPr lang="en-US" altLang="en-US" sz="3200" b="1" dirty="0">
                <a:latin typeface="Trade Gothic LT Std"/>
                <a:ea typeface="ＭＳ Ｐゴシック" panose="020B0600070205080204" pitchFamily="34" charset="-128"/>
              </a:rPr>
              <a:t>It is not about doing more work than non-Honors courses</a:t>
            </a:r>
          </a:p>
          <a:p>
            <a:pPr marL="571500" indent="-571500">
              <a:buClr>
                <a:srgbClr val="E97726"/>
              </a:buClr>
              <a:buFont typeface="Wingdings" panose="05000000000000000000" pitchFamily="2" charset="2"/>
              <a:buChar char="§"/>
            </a:pPr>
            <a:r>
              <a:rPr lang="en-US" altLang="en-US" sz="3200" b="1" dirty="0">
                <a:latin typeface="Trade Gothic LT Std"/>
                <a:ea typeface="ＭＳ Ｐゴシック" panose="020B0600070205080204" pitchFamily="34" charset="-128"/>
              </a:rPr>
              <a:t>Innovation</a:t>
            </a:r>
          </a:p>
          <a:p>
            <a:pPr marL="571500" indent="-571500">
              <a:buClr>
                <a:srgbClr val="E97726"/>
              </a:buClr>
              <a:buFont typeface="Wingdings" panose="05000000000000000000" pitchFamily="2" charset="2"/>
              <a:buChar char="§"/>
            </a:pPr>
            <a:r>
              <a:rPr lang="en-US" altLang="en-US" sz="3200" b="1" dirty="0">
                <a:latin typeface="Trade Gothic LT Std"/>
                <a:ea typeface="ＭＳ Ｐゴシック" panose="020B0600070205080204" pitchFamily="34" charset="-128"/>
              </a:rPr>
              <a:t>Leadership</a:t>
            </a:r>
          </a:p>
          <a:p>
            <a:pPr marL="571500" indent="-571500">
              <a:buClr>
                <a:srgbClr val="E97726"/>
              </a:buClr>
              <a:buFont typeface="Wingdings" panose="05000000000000000000" pitchFamily="2" charset="2"/>
              <a:buChar char="§"/>
            </a:pPr>
            <a:r>
              <a:rPr lang="en-US" altLang="en-US" sz="3200" b="1" dirty="0">
                <a:latin typeface="Trade Gothic LT Std"/>
                <a:ea typeface="ＭＳ Ｐゴシック" panose="020B0600070205080204" pitchFamily="34" charset="-128"/>
              </a:rPr>
              <a:t>Creating Initiatives</a:t>
            </a:r>
          </a:p>
          <a:p>
            <a:pPr marL="571500" indent="-571500">
              <a:buClr>
                <a:srgbClr val="E97726"/>
              </a:buClr>
              <a:buFont typeface="Wingdings" panose="05000000000000000000" pitchFamily="2" charset="2"/>
              <a:buChar char="§"/>
            </a:pPr>
            <a:r>
              <a:rPr lang="en-US" altLang="en-US" sz="3200" b="1" dirty="0">
                <a:latin typeface="Trade Gothic LT Std"/>
                <a:ea typeface="ＭＳ Ｐゴシック" panose="020B0600070205080204" pitchFamily="34" charset="-128"/>
              </a:rPr>
              <a:t>Community Building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7376" y="2852920"/>
            <a:ext cx="4271641" cy="2849185"/>
          </a:xfrm>
          <a:prstGeom prst="rect">
            <a:avLst/>
          </a:prstGeom>
        </p:spPr>
      </p:pic>
    </p:spTree>
    <p:extLst>
      <p:ext uri="{BB962C8B-B14F-4D97-AF65-F5344CB8AC3E}">
        <p14:creationId xmlns:p14="http://schemas.microsoft.com/office/powerpoint/2010/main" val="2561781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19AD4E-FAD5-BB47-B4AE-AB031B9307AC}"/>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334B85D-9EA6-6443-860C-161F366C31E8}"/>
              </a:ext>
            </a:extLst>
          </p:cNvPr>
          <p:cNvSpPr txBox="1"/>
          <p:nvPr/>
        </p:nvSpPr>
        <p:spPr>
          <a:xfrm>
            <a:off x="489584" y="427464"/>
            <a:ext cx="11212830" cy="830997"/>
          </a:xfrm>
          <a:prstGeom prst="rect">
            <a:avLst/>
          </a:prstGeom>
          <a:noFill/>
        </p:spPr>
        <p:txBody>
          <a:bodyPr wrap="square" rtlCol="0">
            <a:spAutoFit/>
          </a:bodyPr>
          <a:lstStyle/>
          <a:p>
            <a:pPr algn="ctr"/>
            <a:r>
              <a:rPr lang="en-US" sz="4800" b="1" dirty="0">
                <a:solidFill>
                  <a:srgbClr val="E97726"/>
                </a:solidFill>
                <a:latin typeface="Trade Gothic LT Std" pitchFamily="2" charset="0"/>
              </a:rPr>
              <a:t>Honors Study Abroad in Rome, Italy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8155" y="1865148"/>
            <a:ext cx="3744207" cy="28081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1432" y="1865148"/>
            <a:ext cx="3745037" cy="280877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709" y="1864525"/>
            <a:ext cx="3745037" cy="2808778"/>
          </a:xfrm>
          <a:prstGeom prst="rect">
            <a:avLst/>
          </a:prstGeom>
        </p:spPr>
      </p:pic>
    </p:spTree>
    <p:extLst>
      <p:ext uri="{BB962C8B-B14F-4D97-AF65-F5344CB8AC3E}">
        <p14:creationId xmlns:p14="http://schemas.microsoft.com/office/powerpoint/2010/main" val="2733943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D64EFD-B55F-394D-B11B-5391B05E0F93}"/>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F878186-8BE9-A34D-B46F-CE13E5F1852D}"/>
              </a:ext>
            </a:extLst>
          </p:cNvPr>
          <p:cNvSpPr txBox="1"/>
          <p:nvPr/>
        </p:nvSpPr>
        <p:spPr>
          <a:xfrm>
            <a:off x="3074670" y="170210"/>
            <a:ext cx="9288018" cy="830997"/>
          </a:xfrm>
          <a:prstGeom prst="rect">
            <a:avLst/>
          </a:prstGeom>
          <a:noFill/>
        </p:spPr>
        <p:txBody>
          <a:bodyPr wrap="square" rtlCol="0">
            <a:spAutoFit/>
          </a:bodyPr>
          <a:lstStyle/>
          <a:p>
            <a:r>
              <a:rPr lang="en-US" sz="4800" b="1" dirty="0">
                <a:solidFill>
                  <a:schemeClr val="accent1">
                    <a:lumMod val="50000"/>
                  </a:schemeClr>
                </a:solidFill>
                <a:latin typeface="Trade Gothic LT Std" pitchFamily="2" charset="0"/>
              </a:rPr>
              <a:t>Applying for Honors is Easy!</a:t>
            </a:r>
          </a:p>
        </p:txBody>
      </p:sp>
      <p:sp>
        <p:nvSpPr>
          <p:cNvPr id="5" name="TextBox 4">
            <a:extLst>
              <a:ext uri="{FF2B5EF4-FFF2-40B4-BE49-F238E27FC236}">
                <a16:creationId xmlns:a16="http://schemas.microsoft.com/office/drawing/2014/main" id="{4D5718B8-1697-1A66-498F-32ADCC12EB15}"/>
              </a:ext>
            </a:extLst>
          </p:cNvPr>
          <p:cNvSpPr txBox="1"/>
          <p:nvPr/>
        </p:nvSpPr>
        <p:spPr>
          <a:xfrm>
            <a:off x="3340100" y="2082800"/>
            <a:ext cx="6756400" cy="4524315"/>
          </a:xfrm>
          <a:prstGeom prst="rect">
            <a:avLst/>
          </a:prstGeom>
          <a:noFill/>
        </p:spPr>
        <p:txBody>
          <a:bodyPr wrap="square" rtlCol="0">
            <a:spAutoFit/>
          </a:bodyPr>
          <a:lstStyle/>
          <a:p>
            <a:pPr marL="457200" indent="-457200">
              <a:buFont typeface="Wingdings" panose="05000000000000000000" pitchFamily="2" charset="2"/>
              <a:buChar char="Ø"/>
            </a:pPr>
            <a:r>
              <a:rPr lang="en-US" sz="3200" dirty="0"/>
              <a:t>The student’s GSU application is also their GSU Honors Application</a:t>
            </a:r>
          </a:p>
          <a:p>
            <a:pPr marL="457200" indent="-457200">
              <a:buFont typeface="Wingdings" panose="05000000000000000000" pitchFamily="2" charset="2"/>
              <a:buChar char="Ø"/>
            </a:pPr>
            <a:r>
              <a:rPr lang="en-US" sz="3200" dirty="0"/>
              <a:t>Dr. David Rhea, the Honors Program Director, evaluates each applicant for Honors</a:t>
            </a:r>
          </a:p>
          <a:p>
            <a:pPr marL="457200" indent="-457200">
              <a:buFont typeface="Wingdings" panose="05000000000000000000" pitchFamily="2" charset="2"/>
              <a:buChar char="Ø"/>
            </a:pPr>
            <a:r>
              <a:rPr lang="en-US" sz="3200" dirty="0"/>
              <a:t>We notify the student if they are eligible </a:t>
            </a:r>
          </a:p>
          <a:p>
            <a:pPr marL="457200" indent="-457200">
              <a:buFont typeface="Wingdings" panose="05000000000000000000" pitchFamily="2" charset="2"/>
              <a:buChar char="Ø"/>
            </a:pPr>
            <a:r>
              <a:rPr lang="en-US" sz="3200" dirty="0"/>
              <a:t>The student then informs us of their interest in the program</a:t>
            </a:r>
          </a:p>
        </p:txBody>
      </p:sp>
    </p:spTree>
    <p:extLst>
      <p:ext uri="{BB962C8B-B14F-4D97-AF65-F5344CB8AC3E}">
        <p14:creationId xmlns:p14="http://schemas.microsoft.com/office/powerpoint/2010/main" val="4160182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0C8FD78-5231-E846-915D-888DD672E7EB}"/>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579E11A2-2D4F-AE41-8610-75AC2F60A08E}"/>
              </a:ext>
            </a:extLst>
          </p:cNvPr>
          <p:cNvSpPr>
            <a:spLocks noGrp="1"/>
          </p:cNvSpPr>
          <p:nvPr/>
        </p:nvSpPr>
        <p:spPr>
          <a:xfrm>
            <a:off x="3277522" y="1035845"/>
            <a:ext cx="7524750" cy="22002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5" name="Subtitle 2">
            <a:extLst>
              <a:ext uri="{FF2B5EF4-FFF2-40B4-BE49-F238E27FC236}">
                <a16:creationId xmlns:a16="http://schemas.microsoft.com/office/drawing/2014/main" id="{AD6FB70A-966E-1649-B811-A2655D4DF219}"/>
              </a:ext>
            </a:extLst>
          </p:cNvPr>
          <p:cNvSpPr>
            <a:spLocks noGrp="1"/>
          </p:cNvSpPr>
          <p:nvPr/>
        </p:nvSpPr>
        <p:spPr>
          <a:xfrm>
            <a:off x="3277522" y="3479006"/>
            <a:ext cx="7524750" cy="23431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8" name="Title 1">
            <a:extLst>
              <a:ext uri="{FF2B5EF4-FFF2-40B4-BE49-F238E27FC236}">
                <a16:creationId xmlns:a16="http://schemas.microsoft.com/office/drawing/2014/main" id="{36C6DDDE-012E-E84C-937C-5FA03800F690}"/>
              </a:ext>
            </a:extLst>
          </p:cNvPr>
          <p:cNvSpPr>
            <a:spLocks noGrp="1"/>
          </p:cNvSpPr>
          <p:nvPr/>
        </p:nvSpPr>
        <p:spPr>
          <a:xfrm>
            <a:off x="3143250" y="1085852"/>
            <a:ext cx="7524750" cy="22002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9" name="Subtitle 2">
            <a:extLst>
              <a:ext uri="{FF2B5EF4-FFF2-40B4-BE49-F238E27FC236}">
                <a16:creationId xmlns:a16="http://schemas.microsoft.com/office/drawing/2014/main" id="{08C7F475-362A-7240-8CAC-D705B1E6C185}"/>
              </a:ext>
            </a:extLst>
          </p:cNvPr>
          <p:cNvSpPr>
            <a:spLocks noGrp="1"/>
          </p:cNvSpPr>
          <p:nvPr/>
        </p:nvSpPr>
        <p:spPr>
          <a:xfrm>
            <a:off x="3143250" y="3529013"/>
            <a:ext cx="7524750" cy="23431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2" name="TextBox 11">
            <a:extLst>
              <a:ext uri="{FF2B5EF4-FFF2-40B4-BE49-F238E27FC236}">
                <a16:creationId xmlns:a16="http://schemas.microsoft.com/office/drawing/2014/main" id="{D6DACBA2-44D2-5143-BD58-C573E1F875AD}"/>
              </a:ext>
            </a:extLst>
          </p:cNvPr>
          <p:cNvSpPr txBox="1"/>
          <p:nvPr/>
        </p:nvSpPr>
        <p:spPr>
          <a:xfrm>
            <a:off x="3028950" y="1322131"/>
            <a:ext cx="9074150" cy="1938992"/>
          </a:xfrm>
          <a:prstGeom prst="rect">
            <a:avLst/>
          </a:prstGeom>
          <a:noFill/>
        </p:spPr>
        <p:txBody>
          <a:bodyPr wrap="square" rtlCol="0">
            <a:spAutoFit/>
          </a:bodyPr>
          <a:lstStyle/>
          <a:p>
            <a:endParaRPr lang="en-US" sz="6000" b="1" dirty="0">
              <a:solidFill>
                <a:schemeClr val="bg1"/>
              </a:solidFill>
              <a:latin typeface="Trade Gothic LT Std" pitchFamily="2" charset="0"/>
            </a:endParaRPr>
          </a:p>
          <a:p>
            <a:r>
              <a:rPr lang="en-US" sz="6000" b="1" dirty="0">
                <a:solidFill>
                  <a:schemeClr val="bg1"/>
                </a:solidFill>
                <a:latin typeface="Trade Gothic LT Std" pitchFamily="2" charset="0"/>
              </a:rPr>
              <a:t>GSU Honors Student Panel</a:t>
            </a:r>
          </a:p>
        </p:txBody>
      </p:sp>
    </p:spTree>
    <p:extLst>
      <p:ext uri="{BB962C8B-B14F-4D97-AF65-F5344CB8AC3E}">
        <p14:creationId xmlns:p14="http://schemas.microsoft.com/office/powerpoint/2010/main" val="2364771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D64EFD-B55F-394D-B11B-5391B05E0F93}"/>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F878186-8BE9-A34D-B46F-CE13E5F1852D}"/>
              </a:ext>
            </a:extLst>
          </p:cNvPr>
          <p:cNvSpPr txBox="1"/>
          <p:nvPr/>
        </p:nvSpPr>
        <p:spPr>
          <a:xfrm>
            <a:off x="3074670" y="170210"/>
            <a:ext cx="9288018" cy="830997"/>
          </a:xfrm>
          <a:prstGeom prst="rect">
            <a:avLst/>
          </a:prstGeom>
          <a:noFill/>
        </p:spPr>
        <p:txBody>
          <a:bodyPr wrap="square" rtlCol="0">
            <a:spAutoFit/>
          </a:bodyPr>
          <a:lstStyle/>
          <a:p>
            <a:r>
              <a:rPr lang="en-US" sz="4800" b="1" dirty="0">
                <a:solidFill>
                  <a:schemeClr val="accent1">
                    <a:lumMod val="50000"/>
                  </a:schemeClr>
                </a:solidFill>
                <a:latin typeface="Trade Gothic LT Std" pitchFamily="2" charset="0"/>
              </a:rPr>
              <a:t>Today’s Agenda</a:t>
            </a:r>
          </a:p>
        </p:txBody>
      </p:sp>
      <p:sp>
        <p:nvSpPr>
          <p:cNvPr id="7" name="TextBox 6">
            <a:extLst>
              <a:ext uri="{FF2B5EF4-FFF2-40B4-BE49-F238E27FC236}">
                <a16:creationId xmlns:a16="http://schemas.microsoft.com/office/drawing/2014/main" id="{2F878186-8BE9-A34D-B46F-CE13E5F1852D}"/>
              </a:ext>
            </a:extLst>
          </p:cNvPr>
          <p:cNvSpPr txBox="1"/>
          <p:nvPr/>
        </p:nvSpPr>
        <p:spPr>
          <a:xfrm>
            <a:off x="3201808" y="1543116"/>
            <a:ext cx="8741836" cy="2985433"/>
          </a:xfrm>
          <a:prstGeom prst="rect">
            <a:avLst/>
          </a:prstGeom>
          <a:noFill/>
        </p:spPr>
        <p:txBody>
          <a:bodyPr wrap="square" rtlCol="0">
            <a:spAutoFit/>
          </a:bodyPr>
          <a:lstStyle/>
          <a:p>
            <a:r>
              <a:rPr lang="en-US" sz="2400" b="1" dirty="0">
                <a:solidFill>
                  <a:srgbClr val="E97726"/>
                </a:solidFill>
                <a:latin typeface="Trade Gothic LT Std" pitchFamily="2" charset="0"/>
              </a:rPr>
              <a:t>Today’s Agenda</a:t>
            </a:r>
          </a:p>
          <a:p>
            <a:pPr marL="342900" indent="-342900">
              <a:buFont typeface="Arial" panose="020B0604020202020204" pitchFamily="34" charset="0"/>
              <a:buChar char="•"/>
            </a:pPr>
            <a:endParaRPr lang="en-US" sz="2400" b="1" dirty="0">
              <a:solidFill>
                <a:srgbClr val="E97726"/>
              </a:solidFill>
              <a:latin typeface="Trade Gothic LT Std" pitchFamily="2" charset="0"/>
            </a:endParaRPr>
          </a:p>
          <a:p>
            <a:pPr marL="342900" indent="-342900">
              <a:buFont typeface="Arial" panose="020B0604020202020204" pitchFamily="34" charset="0"/>
              <a:buChar char="•"/>
            </a:pPr>
            <a:r>
              <a:rPr lang="en-US" sz="2000" dirty="0">
                <a:solidFill>
                  <a:schemeClr val="accent1">
                    <a:lumMod val="50000"/>
                  </a:schemeClr>
                </a:solidFill>
                <a:latin typeface="Trade Gothic LT Std" pitchFamily="2" charset="0"/>
              </a:rPr>
              <a:t>Introduction of the GSU Admissions Team and Guests</a:t>
            </a:r>
          </a:p>
          <a:p>
            <a:pPr marL="342900" indent="-342900">
              <a:buFont typeface="Arial" panose="020B0604020202020204" pitchFamily="34" charset="0"/>
              <a:buChar char="•"/>
            </a:pPr>
            <a:r>
              <a:rPr lang="en-US" sz="2000" dirty="0">
                <a:solidFill>
                  <a:schemeClr val="accent1">
                    <a:lumMod val="50000"/>
                  </a:schemeClr>
                </a:solidFill>
                <a:latin typeface="Trade Gothic LT Std" pitchFamily="2" charset="0"/>
              </a:rPr>
              <a:t>Para to Professional Teacher Pipeline</a:t>
            </a:r>
          </a:p>
          <a:p>
            <a:pPr marL="342900" indent="-342900">
              <a:buFont typeface="Arial" panose="020B0604020202020204" pitchFamily="34" charset="0"/>
              <a:buChar char="•"/>
            </a:pPr>
            <a:r>
              <a:rPr lang="en-US" sz="2000" dirty="0">
                <a:solidFill>
                  <a:schemeClr val="accent1">
                    <a:lumMod val="50000"/>
                  </a:schemeClr>
                </a:solidFill>
                <a:latin typeface="Trade Gothic LT Std" pitchFamily="2" charset="0"/>
              </a:rPr>
              <a:t>Trio</a:t>
            </a:r>
          </a:p>
          <a:p>
            <a:pPr marL="342900" indent="-342900">
              <a:buFont typeface="Arial" panose="020B0604020202020204" pitchFamily="34" charset="0"/>
              <a:buChar char="•"/>
            </a:pPr>
            <a:r>
              <a:rPr lang="en-US" sz="2000" dirty="0" err="1">
                <a:solidFill>
                  <a:schemeClr val="accent1">
                    <a:lumMod val="50000"/>
                  </a:schemeClr>
                </a:solidFill>
                <a:latin typeface="Trade Gothic LT Std" pitchFamily="2" charset="0"/>
              </a:rPr>
              <a:t>GPAth</a:t>
            </a:r>
            <a:r>
              <a:rPr lang="en-US" sz="2000" dirty="0">
                <a:solidFill>
                  <a:schemeClr val="accent1">
                    <a:lumMod val="50000"/>
                  </a:schemeClr>
                </a:solidFill>
                <a:latin typeface="Trade Gothic LT Std" pitchFamily="2" charset="0"/>
              </a:rPr>
              <a:t> Pathways to Graduate Programs</a:t>
            </a:r>
          </a:p>
          <a:p>
            <a:pPr marL="342900" indent="-342900">
              <a:buFont typeface="Arial" panose="020B0604020202020204" pitchFamily="34" charset="0"/>
              <a:buChar char="•"/>
            </a:pPr>
            <a:r>
              <a:rPr lang="en-US" sz="2000" dirty="0">
                <a:solidFill>
                  <a:schemeClr val="accent1">
                    <a:lumMod val="50000"/>
                  </a:schemeClr>
                </a:solidFill>
                <a:latin typeface="Trade Gothic LT Std" pitchFamily="2" charset="0"/>
              </a:rPr>
              <a:t>Honors Program</a:t>
            </a:r>
          </a:p>
          <a:p>
            <a:pPr marL="342900" indent="-342900">
              <a:buFont typeface="Arial" panose="020B0604020202020204" pitchFamily="34" charset="0"/>
              <a:buChar char="•"/>
            </a:pPr>
            <a:r>
              <a:rPr lang="en-US" sz="2000" dirty="0">
                <a:solidFill>
                  <a:schemeClr val="accent1">
                    <a:lumMod val="50000"/>
                  </a:schemeClr>
                </a:solidFill>
                <a:latin typeface="Trade Gothic LT Std" pitchFamily="2" charset="0"/>
              </a:rPr>
              <a:t>Admissions Updates</a:t>
            </a:r>
          </a:p>
          <a:p>
            <a:pPr marL="342900" indent="-342900">
              <a:buFont typeface="Arial" panose="020B0604020202020204" pitchFamily="34" charset="0"/>
              <a:buChar char="•"/>
            </a:pPr>
            <a:r>
              <a:rPr lang="en-US" sz="2000" dirty="0">
                <a:solidFill>
                  <a:schemeClr val="accent1">
                    <a:lumMod val="50000"/>
                  </a:schemeClr>
                </a:solidFill>
                <a:latin typeface="Trade Gothic LT Std" pitchFamily="2" charset="0"/>
              </a:rPr>
              <a:t>Questions and Answers</a:t>
            </a:r>
          </a:p>
        </p:txBody>
      </p:sp>
    </p:spTree>
    <p:extLst>
      <p:ext uri="{BB962C8B-B14F-4D97-AF65-F5344CB8AC3E}">
        <p14:creationId xmlns:p14="http://schemas.microsoft.com/office/powerpoint/2010/main" val="376501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0C8FD78-5231-E846-915D-888DD672E7EB}"/>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579E11A2-2D4F-AE41-8610-75AC2F60A08E}"/>
              </a:ext>
            </a:extLst>
          </p:cNvPr>
          <p:cNvSpPr>
            <a:spLocks noGrp="1"/>
          </p:cNvSpPr>
          <p:nvPr/>
        </p:nvSpPr>
        <p:spPr>
          <a:xfrm>
            <a:off x="3277522" y="1035845"/>
            <a:ext cx="7524750" cy="22002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5" name="Subtitle 2">
            <a:extLst>
              <a:ext uri="{FF2B5EF4-FFF2-40B4-BE49-F238E27FC236}">
                <a16:creationId xmlns:a16="http://schemas.microsoft.com/office/drawing/2014/main" id="{AD6FB70A-966E-1649-B811-A2655D4DF219}"/>
              </a:ext>
            </a:extLst>
          </p:cNvPr>
          <p:cNvSpPr>
            <a:spLocks noGrp="1"/>
          </p:cNvSpPr>
          <p:nvPr/>
        </p:nvSpPr>
        <p:spPr>
          <a:xfrm>
            <a:off x="3277522" y="3479006"/>
            <a:ext cx="7524750" cy="23431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8" name="Title 1">
            <a:extLst>
              <a:ext uri="{FF2B5EF4-FFF2-40B4-BE49-F238E27FC236}">
                <a16:creationId xmlns:a16="http://schemas.microsoft.com/office/drawing/2014/main" id="{36C6DDDE-012E-E84C-937C-5FA03800F690}"/>
              </a:ext>
            </a:extLst>
          </p:cNvPr>
          <p:cNvSpPr>
            <a:spLocks noGrp="1"/>
          </p:cNvSpPr>
          <p:nvPr/>
        </p:nvSpPr>
        <p:spPr>
          <a:xfrm>
            <a:off x="3143250" y="1085852"/>
            <a:ext cx="7524750" cy="22002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9" name="Subtitle 2">
            <a:extLst>
              <a:ext uri="{FF2B5EF4-FFF2-40B4-BE49-F238E27FC236}">
                <a16:creationId xmlns:a16="http://schemas.microsoft.com/office/drawing/2014/main" id="{08C7F475-362A-7240-8CAC-D705B1E6C185}"/>
              </a:ext>
            </a:extLst>
          </p:cNvPr>
          <p:cNvSpPr>
            <a:spLocks noGrp="1"/>
          </p:cNvSpPr>
          <p:nvPr/>
        </p:nvSpPr>
        <p:spPr>
          <a:xfrm>
            <a:off x="3143250" y="3529013"/>
            <a:ext cx="7524750" cy="23431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2" name="TextBox 11">
            <a:extLst>
              <a:ext uri="{FF2B5EF4-FFF2-40B4-BE49-F238E27FC236}">
                <a16:creationId xmlns:a16="http://schemas.microsoft.com/office/drawing/2014/main" id="{D6DACBA2-44D2-5143-BD58-C573E1F875AD}"/>
              </a:ext>
            </a:extLst>
          </p:cNvPr>
          <p:cNvSpPr txBox="1"/>
          <p:nvPr/>
        </p:nvSpPr>
        <p:spPr>
          <a:xfrm>
            <a:off x="3028950" y="1322131"/>
            <a:ext cx="9074150" cy="1692771"/>
          </a:xfrm>
          <a:prstGeom prst="rect">
            <a:avLst/>
          </a:prstGeom>
          <a:noFill/>
        </p:spPr>
        <p:txBody>
          <a:bodyPr wrap="square" rtlCol="0">
            <a:spAutoFit/>
          </a:bodyPr>
          <a:lstStyle/>
          <a:p>
            <a:endParaRPr lang="en-US" sz="6000" b="1" dirty="0">
              <a:solidFill>
                <a:schemeClr val="bg1"/>
              </a:solidFill>
              <a:latin typeface="Trade Gothic LT Std" pitchFamily="2" charset="0"/>
            </a:endParaRPr>
          </a:p>
          <a:p>
            <a:r>
              <a:rPr lang="en-US" sz="4400" b="1" dirty="0">
                <a:solidFill>
                  <a:schemeClr val="bg1"/>
                </a:solidFill>
                <a:latin typeface="Trade Gothic LT Std" pitchFamily="2" charset="0"/>
              </a:rPr>
              <a:t>Para to Professional Teacher Pipeline</a:t>
            </a:r>
          </a:p>
        </p:txBody>
      </p:sp>
      <p:sp>
        <p:nvSpPr>
          <p:cNvPr id="3" name="TextBox 2">
            <a:extLst>
              <a:ext uri="{FF2B5EF4-FFF2-40B4-BE49-F238E27FC236}">
                <a16:creationId xmlns:a16="http://schemas.microsoft.com/office/drawing/2014/main" id="{8ED636F6-771B-EC45-8F1B-0310DB769921}"/>
              </a:ext>
            </a:extLst>
          </p:cNvPr>
          <p:cNvSpPr txBox="1"/>
          <p:nvPr/>
        </p:nvSpPr>
        <p:spPr>
          <a:xfrm>
            <a:off x="3008489" y="3569375"/>
            <a:ext cx="6175022" cy="461665"/>
          </a:xfrm>
          <a:prstGeom prst="rect">
            <a:avLst/>
          </a:prstGeom>
          <a:noFill/>
        </p:spPr>
        <p:txBody>
          <a:bodyPr wrap="square">
            <a:spAutoFit/>
          </a:bodyPr>
          <a:lstStyle/>
          <a:p>
            <a:r>
              <a:rPr lang="en-US" sz="2400" b="1" dirty="0">
                <a:solidFill>
                  <a:schemeClr val="bg1"/>
                </a:solidFill>
                <a:latin typeface="Trade Gothic LT Std" pitchFamily="2" charset="0"/>
              </a:rPr>
              <a:t>Dr David Conrad</a:t>
            </a:r>
            <a:endParaRPr lang="en-US" sz="2400" dirty="0"/>
          </a:p>
        </p:txBody>
      </p:sp>
    </p:spTree>
    <p:extLst>
      <p:ext uri="{BB962C8B-B14F-4D97-AF65-F5344CB8AC3E}">
        <p14:creationId xmlns:p14="http://schemas.microsoft.com/office/powerpoint/2010/main" val="1233729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3637C6-C10B-FEED-7DCC-0C85902D87BD}"/>
              </a:ext>
            </a:extLst>
          </p:cNvPr>
          <p:cNvPicPr>
            <a:picLocks noChangeAspect="1"/>
          </p:cNvPicPr>
          <p:nvPr/>
        </p:nvPicPr>
        <p:blipFill rotWithShape="1">
          <a:blip r:embed="rId2"/>
          <a:srcRect/>
          <a:stretch/>
        </p:blipFill>
        <p:spPr>
          <a:xfrm>
            <a:off x="0" y="0"/>
            <a:ext cx="12467346" cy="7012882"/>
          </a:xfrm>
          <a:prstGeom prst="rect">
            <a:avLst/>
          </a:prstGeom>
        </p:spPr>
      </p:pic>
      <p:sp>
        <p:nvSpPr>
          <p:cNvPr id="2" name="Title 1">
            <a:extLst>
              <a:ext uri="{FF2B5EF4-FFF2-40B4-BE49-F238E27FC236}">
                <a16:creationId xmlns:a16="http://schemas.microsoft.com/office/drawing/2014/main" id="{9FEADCF8-D067-6AAD-08D3-F182870A67DA}"/>
              </a:ext>
            </a:extLst>
          </p:cNvPr>
          <p:cNvSpPr>
            <a:spLocks noGrp="1"/>
          </p:cNvSpPr>
          <p:nvPr>
            <p:ph type="title"/>
          </p:nvPr>
        </p:nvSpPr>
        <p:spPr>
          <a:xfrm>
            <a:off x="3933606" y="1098063"/>
            <a:ext cx="6870382" cy="1272604"/>
          </a:xfrm>
        </p:spPr>
        <p:txBody>
          <a:bodyPr vert="horz" lIns="91440" tIns="45720" rIns="91440" bIns="45720" rtlCol="0" anchor="b">
            <a:noAutofit/>
          </a:bodyPr>
          <a:lstStyle/>
          <a:p>
            <a:pPr algn="ctr"/>
            <a:br>
              <a:rPr lang="en-US" sz="4800" b="1" dirty="0"/>
            </a:br>
            <a:endParaRPr lang="en-US" sz="4800" b="1" dirty="0">
              <a:solidFill>
                <a:schemeClr val="accent2"/>
              </a:solidFill>
              <a:latin typeface="Trade Gothic Next Heavy" panose="020B0903040303020004" pitchFamily="34" charset="0"/>
            </a:endParaRPr>
          </a:p>
        </p:txBody>
      </p:sp>
      <p:sp>
        <p:nvSpPr>
          <p:cNvPr id="6" name="Content Placeholder 2">
            <a:extLst>
              <a:ext uri="{FF2B5EF4-FFF2-40B4-BE49-F238E27FC236}">
                <a16:creationId xmlns:a16="http://schemas.microsoft.com/office/drawing/2014/main" id="{6942DBD1-9A0D-56F8-B904-1CB8DA467C89}"/>
              </a:ext>
            </a:extLst>
          </p:cNvPr>
          <p:cNvSpPr txBox="1">
            <a:spLocks/>
          </p:cNvSpPr>
          <p:nvPr/>
        </p:nvSpPr>
        <p:spPr>
          <a:xfrm>
            <a:off x="3290196" y="1098063"/>
            <a:ext cx="7675420" cy="5531730"/>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buFont typeface="Arial" panose="020B0604020202020204" pitchFamily="34" charset="0"/>
              <a:buNone/>
            </a:pPr>
            <a:r>
              <a:rPr lang="en-US" dirty="0"/>
              <a:t>Partnership Pathway to Teaching is a community based grow-your-own teacher initiative to address teacher shortages, retention issues, and teacher diversity by engaging in a variety of strategies that aim to recruit teachers from local schools in hopes that the pool of candidates will increase in diversity and will be more likely to stay teaching in the community.</a:t>
            </a:r>
          </a:p>
          <a:p>
            <a:pPr marL="45720" indent="0" algn="just">
              <a:buFont typeface="Arial" panose="020B0604020202020204" pitchFamily="34" charset="0"/>
              <a:buNone/>
            </a:pPr>
            <a:endParaRPr lang="en-US" dirty="0"/>
          </a:p>
          <a:p>
            <a:pPr marL="45720" indent="0">
              <a:buFont typeface="Arial" panose="020B0604020202020204" pitchFamily="34" charset="0"/>
              <a:buNone/>
            </a:pPr>
            <a:r>
              <a:rPr lang="en-US" sz="2400" b="1" dirty="0"/>
              <a:t>Goals:</a:t>
            </a:r>
          </a:p>
          <a:p>
            <a:r>
              <a:rPr lang="en-US" dirty="0"/>
              <a:t>Meet the teacher demands (shortage) of local rural and south suburban districts</a:t>
            </a:r>
          </a:p>
          <a:p>
            <a:r>
              <a:rPr lang="en-US" dirty="0"/>
              <a:t>Create a continuous pipe-line to teaching </a:t>
            </a:r>
          </a:p>
          <a:p>
            <a:r>
              <a:rPr lang="en-US" dirty="0"/>
              <a:t>Design as low cost to the IHE, LEA, and Candidate</a:t>
            </a:r>
          </a:p>
          <a:p>
            <a:r>
              <a:rPr lang="en-US" dirty="0"/>
              <a:t>Build retention by supporting candidates and new teachers through quality mentorship  </a:t>
            </a:r>
          </a:p>
          <a:p>
            <a:r>
              <a:rPr lang="en-US" dirty="0"/>
              <a:t>Increase teacher diversity </a:t>
            </a:r>
          </a:p>
          <a:p>
            <a:r>
              <a:rPr lang="en-US" dirty="0"/>
              <a:t>Flexible delivery to meet the needs of working candidates i.e., evenings, weekend, hybrid. </a:t>
            </a:r>
          </a:p>
          <a:p>
            <a:endParaRPr lang="en-US" dirty="0"/>
          </a:p>
          <a:p>
            <a:endParaRPr lang="en-US" dirty="0"/>
          </a:p>
        </p:txBody>
      </p:sp>
      <p:sp>
        <p:nvSpPr>
          <p:cNvPr id="7" name="TextBox 6">
            <a:extLst>
              <a:ext uri="{FF2B5EF4-FFF2-40B4-BE49-F238E27FC236}">
                <a16:creationId xmlns:a16="http://schemas.microsoft.com/office/drawing/2014/main" id="{92038980-48B5-283D-E302-3674F48FC1AA}"/>
              </a:ext>
            </a:extLst>
          </p:cNvPr>
          <p:cNvSpPr txBox="1"/>
          <p:nvPr/>
        </p:nvSpPr>
        <p:spPr>
          <a:xfrm>
            <a:off x="2974597" y="162903"/>
            <a:ext cx="8788400" cy="830997"/>
          </a:xfrm>
          <a:prstGeom prst="rect">
            <a:avLst/>
          </a:prstGeom>
          <a:noFill/>
        </p:spPr>
        <p:txBody>
          <a:bodyPr wrap="square" rtlCol="0">
            <a:spAutoFit/>
          </a:bodyPr>
          <a:lstStyle/>
          <a:p>
            <a:r>
              <a:rPr lang="en-US" sz="4800" dirty="0">
                <a:solidFill>
                  <a:schemeClr val="accent2"/>
                </a:solidFill>
                <a:latin typeface="Trade Gothic Next Heavy" panose="020B0903040303020004" pitchFamily="34" charset="0"/>
              </a:rPr>
              <a:t>Overview</a:t>
            </a:r>
          </a:p>
        </p:txBody>
      </p:sp>
    </p:spTree>
    <p:extLst>
      <p:ext uri="{BB962C8B-B14F-4D97-AF65-F5344CB8AC3E}">
        <p14:creationId xmlns:p14="http://schemas.microsoft.com/office/powerpoint/2010/main" val="3627945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D64EFD-B55F-394D-B11B-5391B05E0F93}"/>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F878186-8BE9-A34D-B46F-CE13E5F1852D}"/>
              </a:ext>
            </a:extLst>
          </p:cNvPr>
          <p:cNvSpPr txBox="1"/>
          <p:nvPr/>
        </p:nvSpPr>
        <p:spPr>
          <a:xfrm>
            <a:off x="3074670" y="170210"/>
            <a:ext cx="9288018" cy="830997"/>
          </a:xfrm>
          <a:prstGeom prst="rect">
            <a:avLst/>
          </a:prstGeom>
          <a:noFill/>
        </p:spPr>
        <p:txBody>
          <a:bodyPr wrap="square" rtlCol="0">
            <a:spAutoFit/>
          </a:bodyPr>
          <a:lstStyle/>
          <a:p>
            <a:r>
              <a:rPr lang="en-US" sz="4800" b="1" dirty="0">
                <a:solidFill>
                  <a:schemeClr val="accent1">
                    <a:lumMod val="50000"/>
                  </a:schemeClr>
                </a:solidFill>
                <a:latin typeface="Trade Gothic LT Std" pitchFamily="2" charset="0"/>
              </a:rPr>
              <a:t>Student Pathway</a:t>
            </a:r>
          </a:p>
        </p:txBody>
      </p:sp>
      <p:sp>
        <p:nvSpPr>
          <p:cNvPr id="2" name="Content Placeholder 2">
            <a:extLst>
              <a:ext uri="{FF2B5EF4-FFF2-40B4-BE49-F238E27FC236}">
                <a16:creationId xmlns:a16="http://schemas.microsoft.com/office/drawing/2014/main" id="{B754573C-81A9-DB16-1A72-D69E595B6365}"/>
              </a:ext>
            </a:extLst>
          </p:cNvPr>
          <p:cNvSpPr txBox="1">
            <a:spLocks/>
          </p:cNvSpPr>
          <p:nvPr/>
        </p:nvSpPr>
        <p:spPr>
          <a:xfrm>
            <a:off x="3186853" y="1409208"/>
            <a:ext cx="3395583" cy="44011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buFont typeface="Arial" panose="020B0604020202020204" pitchFamily="34" charset="0"/>
              <a:buNone/>
            </a:pPr>
            <a:endParaRPr lang="en-US"/>
          </a:p>
          <a:p>
            <a:endParaRPr lang="en-US" dirty="0"/>
          </a:p>
        </p:txBody>
      </p:sp>
      <p:graphicFrame>
        <p:nvGraphicFramePr>
          <p:cNvPr id="3" name="Content Placeholder 6">
            <a:extLst>
              <a:ext uri="{FF2B5EF4-FFF2-40B4-BE49-F238E27FC236}">
                <a16:creationId xmlns:a16="http://schemas.microsoft.com/office/drawing/2014/main" id="{BA34B6D7-4A8C-D5F7-41AA-98A029AFCC5D}"/>
              </a:ext>
            </a:extLst>
          </p:cNvPr>
          <p:cNvGraphicFramePr>
            <a:graphicFrameLocks/>
          </p:cNvGraphicFramePr>
          <p:nvPr>
            <p:extLst>
              <p:ext uri="{D42A27DB-BD31-4B8C-83A1-F6EECF244321}">
                <p14:modId xmlns:p14="http://schemas.microsoft.com/office/powerpoint/2010/main" val="177124985"/>
              </p:ext>
            </p:extLst>
          </p:nvPr>
        </p:nvGraphicFramePr>
        <p:xfrm>
          <a:off x="3360209" y="1269210"/>
          <a:ext cx="7486360" cy="5418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1836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3637C6-C10B-FEED-7DCC-0C85902D87BD}"/>
              </a:ext>
            </a:extLst>
          </p:cNvPr>
          <p:cNvPicPr>
            <a:picLocks noChangeAspect="1"/>
          </p:cNvPicPr>
          <p:nvPr/>
        </p:nvPicPr>
        <p:blipFill rotWithShape="1">
          <a:blip r:embed="rId2"/>
          <a:srcRect/>
          <a:stretch/>
        </p:blipFill>
        <p:spPr>
          <a:xfrm>
            <a:off x="0" y="0"/>
            <a:ext cx="12467346" cy="7012882"/>
          </a:xfrm>
          <a:prstGeom prst="rect">
            <a:avLst/>
          </a:prstGeom>
        </p:spPr>
      </p:pic>
      <p:sp>
        <p:nvSpPr>
          <p:cNvPr id="2" name="Title 1">
            <a:extLst>
              <a:ext uri="{FF2B5EF4-FFF2-40B4-BE49-F238E27FC236}">
                <a16:creationId xmlns:a16="http://schemas.microsoft.com/office/drawing/2014/main" id="{9FEADCF8-D067-6AAD-08D3-F182870A67DA}"/>
              </a:ext>
            </a:extLst>
          </p:cNvPr>
          <p:cNvSpPr>
            <a:spLocks noGrp="1"/>
          </p:cNvSpPr>
          <p:nvPr>
            <p:ph type="title"/>
          </p:nvPr>
        </p:nvSpPr>
        <p:spPr>
          <a:xfrm>
            <a:off x="3933606" y="1098063"/>
            <a:ext cx="6870382" cy="1272604"/>
          </a:xfrm>
        </p:spPr>
        <p:txBody>
          <a:bodyPr vert="horz" lIns="91440" tIns="45720" rIns="91440" bIns="45720" rtlCol="0" anchor="b">
            <a:noAutofit/>
          </a:bodyPr>
          <a:lstStyle/>
          <a:p>
            <a:pPr algn="ctr"/>
            <a:br>
              <a:rPr lang="en-US" sz="4800" b="1" dirty="0"/>
            </a:br>
            <a:endParaRPr lang="en-US" sz="4800" b="1" dirty="0">
              <a:solidFill>
                <a:schemeClr val="accent2"/>
              </a:solidFill>
              <a:latin typeface="Trade Gothic Next Heavy" panose="020B0903040303020004" pitchFamily="34" charset="0"/>
            </a:endParaRPr>
          </a:p>
        </p:txBody>
      </p:sp>
      <p:sp>
        <p:nvSpPr>
          <p:cNvPr id="7" name="TextBox 6">
            <a:extLst>
              <a:ext uri="{FF2B5EF4-FFF2-40B4-BE49-F238E27FC236}">
                <a16:creationId xmlns:a16="http://schemas.microsoft.com/office/drawing/2014/main" id="{92038980-48B5-283D-E302-3674F48FC1AA}"/>
              </a:ext>
            </a:extLst>
          </p:cNvPr>
          <p:cNvSpPr txBox="1"/>
          <p:nvPr/>
        </p:nvSpPr>
        <p:spPr>
          <a:xfrm>
            <a:off x="2974597" y="162903"/>
            <a:ext cx="8788400" cy="830997"/>
          </a:xfrm>
          <a:prstGeom prst="rect">
            <a:avLst/>
          </a:prstGeom>
          <a:noFill/>
        </p:spPr>
        <p:txBody>
          <a:bodyPr wrap="square" rtlCol="0">
            <a:spAutoFit/>
          </a:bodyPr>
          <a:lstStyle/>
          <a:p>
            <a:r>
              <a:rPr lang="en-US" sz="4800" dirty="0">
                <a:solidFill>
                  <a:schemeClr val="accent2"/>
                </a:solidFill>
                <a:latin typeface="Trade Gothic Next Heavy" panose="020B0903040303020004" pitchFamily="34" charset="0"/>
              </a:rPr>
              <a:t>Para-Pro B.A. Pathway</a:t>
            </a:r>
          </a:p>
        </p:txBody>
      </p:sp>
      <p:graphicFrame>
        <p:nvGraphicFramePr>
          <p:cNvPr id="4" name="Content Placeholder 6">
            <a:extLst>
              <a:ext uri="{FF2B5EF4-FFF2-40B4-BE49-F238E27FC236}">
                <a16:creationId xmlns:a16="http://schemas.microsoft.com/office/drawing/2014/main" id="{DE410A4D-30D2-5FFD-6C1A-DEA8B7EC0C4B}"/>
              </a:ext>
            </a:extLst>
          </p:cNvPr>
          <p:cNvGraphicFramePr>
            <a:graphicFrameLocks/>
          </p:cNvGraphicFramePr>
          <p:nvPr>
            <p:extLst>
              <p:ext uri="{D42A27DB-BD31-4B8C-83A1-F6EECF244321}">
                <p14:modId xmlns:p14="http://schemas.microsoft.com/office/powerpoint/2010/main" val="2428740746"/>
              </p:ext>
            </p:extLst>
          </p:nvPr>
        </p:nvGraphicFramePr>
        <p:xfrm>
          <a:off x="3744032" y="1156803"/>
          <a:ext cx="7486360" cy="5418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2984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D64EFD-B55F-394D-B11B-5391B05E0F93}"/>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F878186-8BE9-A34D-B46F-CE13E5F1852D}"/>
              </a:ext>
            </a:extLst>
          </p:cNvPr>
          <p:cNvSpPr txBox="1"/>
          <p:nvPr/>
        </p:nvSpPr>
        <p:spPr>
          <a:xfrm>
            <a:off x="3074670" y="170210"/>
            <a:ext cx="9288018" cy="830997"/>
          </a:xfrm>
          <a:prstGeom prst="rect">
            <a:avLst/>
          </a:prstGeom>
          <a:noFill/>
        </p:spPr>
        <p:txBody>
          <a:bodyPr wrap="square" rtlCol="0">
            <a:spAutoFit/>
          </a:bodyPr>
          <a:lstStyle/>
          <a:p>
            <a:r>
              <a:rPr lang="en-US" sz="4800" b="1" dirty="0">
                <a:solidFill>
                  <a:schemeClr val="accent1">
                    <a:lumMod val="50000"/>
                  </a:schemeClr>
                </a:solidFill>
                <a:latin typeface="Trade Gothic LT Std" pitchFamily="2" charset="0"/>
              </a:rPr>
              <a:t>Para-Pro M.A. Pathway</a:t>
            </a:r>
          </a:p>
        </p:txBody>
      </p:sp>
      <p:sp>
        <p:nvSpPr>
          <p:cNvPr id="2" name="Content Placeholder 2">
            <a:extLst>
              <a:ext uri="{FF2B5EF4-FFF2-40B4-BE49-F238E27FC236}">
                <a16:creationId xmlns:a16="http://schemas.microsoft.com/office/drawing/2014/main" id="{B754573C-81A9-DB16-1A72-D69E595B6365}"/>
              </a:ext>
            </a:extLst>
          </p:cNvPr>
          <p:cNvSpPr txBox="1">
            <a:spLocks/>
          </p:cNvSpPr>
          <p:nvPr/>
        </p:nvSpPr>
        <p:spPr>
          <a:xfrm>
            <a:off x="3186853" y="1409208"/>
            <a:ext cx="3395583" cy="44011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buFont typeface="Arial" panose="020B0604020202020204" pitchFamily="34" charset="0"/>
              <a:buNone/>
            </a:pPr>
            <a:endParaRPr lang="en-US"/>
          </a:p>
          <a:p>
            <a:endParaRPr lang="en-US" dirty="0"/>
          </a:p>
        </p:txBody>
      </p:sp>
      <p:graphicFrame>
        <p:nvGraphicFramePr>
          <p:cNvPr id="5" name="Content Placeholder 6">
            <a:extLst>
              <a:ext uri="{FF2B5EF4-FFF2-40B4-BE49-F238E27FC236}">
                <a16:creationId xmlns:a16="http://schemas.microsoft.com/office/drawing/2014/main" id="{A75A015B-0F7A-1F97-4EFB-76F84A270A8C}"/>
              </a:ext>
            </a:extLst>
          </p:cNvPr>
          <p:cNvGraphicFramePr>
            <a:graphicFrameLocks/>
          </p:cNvGraphicFramePr>
          <p:nvPr>
            <p:extLst>
              <p:ext uri="{D42A27DB-BD31-4B8C-83A1-F6EECF244321}">
                <p14:modId xmlns:p14="http://schemas.microsoft.com/office/powerpoint/2010/main" val="4085331827"/>
              </p:ext>
            </p:extLst>
          </p:nvPr>
        </p:nvGraphicFramePr>
        <p:xfrm>
          <a:off x="3427943" y="1236477"/>
          <a:ext cx="7486360" cy="5418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9306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3637C6-C10B-FEED-7DCC-0C85902D87BD}"/>
              </a:ext>
            </a:extLst>
          </p:cNvPr>
          <p:cNvPicPr>
            <a:picLocks noChangeAspect="1"/>
          </p:cNvPicPr>
          <p:nvPr/>
        </p:nvPicPr>
        <p:blipFill rotWithShape="1">
          <a:blip r:embed="rId2"/>
          <a:srcRect/>
          <a:stretch/>
        </p:blipFill>
        <p:spPr>
          <a:xfrm>
            <a:off x="0" y="0"/>
            <a:ext cx="12467346" cy="7012882"/>
          </a:xfrm>
          <a:prstGeom prst="rect">
            <a:avLst/>
          </a:prstGeom>
        </p:spPr>
      </p:pic>
      <p:sp>
        <p:nvSpPr>
          <p:cNvPr id="2" name="Title 1">
            <a:extLst>
              <a:ext uri="{FF2B5EF4-FFF2-40B4-BE49-F238E27FC236}">
                <a16:creationId xmlns:a16="http://schemas.microsoft.com/office/drawing/2014/main" id="{9FEADCF8-D067-6AAD-08D3-F182870A67DA}"/>
              </a:ext>
            </a:extLst>
          </p:cNvPr>
          <p:cNvSpPr>
            <a:spLocks noGrp="1"/>
          </p:cNvSpPr>
          <p:nvPr>
            <p:ph type="title"/>
          </p:nvPr>
        </p:nvSpPr>
        <p:spPr>
          <a:xfrm>
            <a:off x="3933606" y="1098063"/>
            <a:ext cx="6870382" cy="1272604"/>
          </a:xfrm>
        </p:spPr>
        <p:txBody>
          <a:bodyPr vert="horz" lIns="91440" tIns="45720" rIns="91440" bIns="45720" rtlCol="0" anchor="b">
            <a:noAutofit/>
          </a:bodyPr>
          <a:lstStyle/>
          <a:p>
            <a:pPr algn="ctr"/>
            <a:br>
              <a:rPr lang="en-US" sz="4800" b="1" dirty="0"/>
            </a:br>
            <a:endParaRPr lang="en-US" sz="4800" b="1" dirty="0">
              <a:solidFill>
                <a:schemeClr val="accent2"/>
              </a:solidFill>
              <a:latin typeface="Trade Gothic Next Heavy" panose="020B0903040303020004" pitchFamily="34" charset="0"/>
            </a:endParaRPr>
          </a:p>
        </p:txBody>
      </p:sp>
      <p:sp>
        <p:nvSpPr>
          <p:cNvPr id="7" name="TextBox 6">
            <a:extLst>
              <a:ext uri="{FF2B5EF4-FFF2-40B4-BE49-F238E27FC236}">
                <a16:creationId xmlns:a16="http://schemas.microsoft.com/office/drawing/2014/main" id="{92038980-48B5-283D-E302-3674F48FC1AA}"/>
              </a:ext>
            </a:extLst>
          </p:cNvPr>
          <p:cNvSpPr txBox="1"/>
          <p:nvPr/>
        </p:nvSpPr>
        <p:spPr>
          <a:xfrm>
            <a:off x="2974597" y="162903"/>
            <a:ext cx="8788400" cy="830997"/>
          </a:xfrm>
          <a:prstGeom prst="rect">
            <a:avLst/>
          </a:prstGeom>
          <a:noFill/>
        </p:spPr>
        <p:txBody>
          <a:bodyPr wrap="square" rtlCol="0">
            <a:spAutoFit/>
          </a:bodyPr>
          <a:lstStyle/>
          <a:p>
            <a:r>
              <a:rPr lang="en-US" sz="4800" dirty="0">
                <a:solidFill>
                  <a:schemeClr val="accent2"/>
                </a:solidFill>
                <a:latin typeface="Trade Gothic Next Heavy" panose="020B0903040303020004" pitchFamily="34" charset="0"/>
              </a:rPr>
              <a:t>Para-Pro B.A. Pathway</a:t>
            </a:r>
          </a:p>
        </p:txBody>
      </p:sp>
      <p:graphicFrame>
        <p:nvGraphicFramePr>
          <p:cNvPr id="9" name="Content Placeholder 6">
            <a:extLst>
              <a:ext uri="{FF2B5EF4-FFF2-40B4-BE49-F238E27FC236}">
                <a16:creationId xmlns:a16="http://schemas.microsoft.com/office/drawing/2014/main" id="{C8F28E8E-8F65-BC73-35DA-CE436185809F}"/>
              </a:ext>
            </a:extLst>
          </p:cNvPr>
          <p:cNvGraphicFramePr>
            <a:graphicFrameLocks/>
          </p:cNvGraphicFramePr>
          <p:nvPr>
            <p:extLst>
              <p:ext uri="{D42A27DB-BD31-4B8C-83A1-F6EECF244321}">
                <p14:modId xmlns:p14="http://schemas.microsoft.com/office/powerpoint/2010/main" val="2460343249"/>
              </p:ext>
            </p:extLst>
          </p:nvPr>
        </p:nvGraphicFramePr>
        <p:xfrm>
          <a:off x="4149307" y="1412721"/>
          <a:ext cx="7486360" cy="5418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4767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3637C6-C10B-FEED-7DCC-0C85902D87BD}"/>
              </a:ext>
            </a:extLst>
          </p:cNvPr>
          <p:cNvPicPr>
            <a:picLocks noChangeAspect="1"/>
          </p:cNvPicPr>
          <p:nvPr/>
        </p:nvPicPr>
        <p:blipFill rotWithShape="1">
          <a:blip r:embed="rId2"/>
          <a:srcRect/>
          <a:stretch/>
        </p:blipFill>
        <p:spPr>
          <a:xfrm>
            <a:off x="0" y="0"/>
            <a:ext cx="12467346" cy="7012882"/>
          </a:xfrm>
          <a:prstGeom prst="rect">
            <a:avLst/>
          </a:prstGeom>
        </p:spPr>
      </p:pic>
      <p:sp>
        <p:nvSpPr>
          <p:cNvPr id="2" name="Title 1">
            <a:extLst>
              <a:ext uri="{FF2B5EF4-FFF2-40B4-BE49-F238E27FC236}">
                <a16:creationId xmlns:a16="http://schemas.microsoft.com/office/drawing/2014/main" id="{9FEADCF8-D067-6AAD-08D3-F182870A67DA}"/>
              </a:ext>
            </a:extLst>
          </p:cNvPr>
          <p:cNvSpPr>
            <a:spLocks noGrp="1"/>
          </p:cNvSpPr>
          <p:nvPr>
            <p:ph type="title"/>
          </p:nvPr>
        </p:nvSpPr>
        <p:spPr>
          <a:xfrm>
            <a:off x="3933606" y="1098063"/>
            <a:ext cx="6870382" cy="1272604"/>
          </a:xfrm>
        </p:spPr>
        <p:txBody>
          <a:bodyPr vert="horz" lIns="91440" tIns="45720" rIns="91440" bIns="45720" rtlCol="0" anchor="b">
            <a:noAutofit/>
          </a:bodyPr>
          <a:lstStyle/>
          <a:p>
            <a:pPr algn="ctr"/>
            <a:br>
              <a:rPr lang="en-US" sz="4800" b="1" dirty="0"/>
            </a:br>
            <a:endParaRPr lang="en-US" sz="4800" b="1" dirty="0">
              <a:solidFill>
                <a:schemeClr val="accent2"/>
              </a:solidFill>
              <a:latin typeface="Trade Gothic Next Heavy" panose="020B0903040303020004" pitchFamily="34" charset="0"/>
            </a:endParaRPr>
          </a:p>
        </p:txBody>
      </p:sp>
      <p:sp>
        <p:nvSpPr>
          <p:cNvPr id="7" name="TextBox 6">
            <a:extLst>
              <a:ext uri="{FF2B5EF4-FFF2-40B4-BE49-F238E27FC236}">
                <a16:creationId xmlns:a16="http://schemas.microsoft.com/office/drawing/2014/main" id="{92038980-48B5-283D-E302-3674F48FC1AA}"/>
              </a:ext>
            </a:extLst>
          </p:cNvPr>
          <p:cNvSpPr txBox="1"/>
          <p:nvPr/>
        </p:nvSpPr>
        <p:spPr>
          <a:xfrm>
            <a:off x="2974597" y="162903"/>
            <a:ext cx="8788400" cy="830997"/>
          </a:xfrm>
          <a:prstGeom prst="rect">
            <a:avLst/>
          </a:prstGeom>
          <a:noFill/>
        </p:spPr>
        <p:txBody>
          <a:bodyPr wrap="square" rtlCol="0">
            <a:spAutoFit/>
          </a:bodyPr>
          <a:lstStyle/>
          <a:p>
            <a:r>
              <a:rPr lang="en-US" sz="4800" dirty="0">
                <a:solidFill>
                  <a:schemeClr val="accent2"/>
                </a:solidFill>
                <a:latin typeface="Trade Gothic Next Heavy" panose="020B0903040303020004" pitchFamily="34" charset="0"/>
              </a:rPr>
              <a:t>GSU Participating Programs</a:t>
            </a:r>
          </a:p>
        </p:txBody>
      </p:sp>
      <p:graphicFrame>
        <p:nvGraphicFramePr>
          <p:cNvPr id="5" name="Table 4">
            <a:extLst>
              <a:ext uri="{FF2B5EF4-FFF2-40B4-BE49-F238E27FC236}">
                <a16:creationId xmlns:a16="http://schemas.microsoft.com/office/drawing/2014/main" id="{2122CB2D-B30E-06AF-A434-196A7C6B2395}"/>
              </a:ext>
            </a:extLst>
          </p:cNvPr>
          <p:cNvGraphicFramePr>
            <a:graphicFrameLocks noGrp="1"/>
          </p:cNvGraphicFramePr>
          <p:nvPr>
            <p:extLst>
              <p:ext uri="{D42A27DB-BD31-4B8C-83A1-F6EECF244321}">
                <p14:modId xmlns:p14="http://schemas.microsoft.com/office/powerpoint/2010/main" val="4272294714"/>
              </p:ext>
            </p:extLst>
          </p:nvPr>
        </p:nvGraphicFramePr>
        <p:xfrm>
          <a:off x="4210756" y="1668622"/>
          <a:ext cx="6982691" cy="4669538"/>
        </p:xfrm>
        <a:graphic>
          <a:graphicData uri="http://schemas.openxmlformats.org/drawingml/2006/table">
            <a:tbl>
              <a:tblPr firstRow="1" bandRow="1">
                <a:tableStyleId>{5C22544A-7EE6-4342-B048-85BDC9FD1C3A}</a:tableStyleId>
              </a:tblPr>
              <a:tblGrid>
                <a:gridCol w="3546764">
                  <a:extLst>
                    <a:ext uri="{9D8B030D-6E8A-4147-A177-3AD203B41FA5}">
                      <a16:colId xmlns:a16="http://schemas.microsoft.com/office/drawing/2014/main" val="3705557798"/>
                    </a:ext>
                  </a:extLst>
                </a:gridCol>
                <a:gridCol w="3435927">
                  <a:extLst>
                    <a:ext uri="{9D8B030D-6E8A-4147-A177-3AD203B41FA5}">
                      <a16:colId xmlns:a16="http://schemas.microsoft.com/office/drawing/2014/main" val="2437869286"/>
                    </a:ext>
                  </a:extLst>
                </a:gridCol>
              </a:tblGrid>
              <a:tr h="727731">
                <a:tc>
                  <a:txBody>
                    <a:bodyPr/>
                    <a:lstStyle/>
                    <a:p>
                      <a:pPr algn="ctr"/>
                      <a:r>
                        <a:rPr lang="en-US" sz="2400" dirty="0"/>
                        <a:t>Bachelor Initial Licensure Programs</a:t>
                      </a:r>
                    </a:p>
                  </a:txBody>
                  <a:tcPr/>
                </a:tc>
                <a:tc>
                  <a:txBody>
                    <a:bodyPr/>
                    <a:lstStyle/>
                    <a:p>
                      <a:pPr algn="ctr"/>
                      <a:r>
                        <a:rPr lang="en-US" sz="2400" dirty="0"/>
                        <a:t>Master Initial Licensure Programs</a:t>
                      </a:r>
                    </a:p>
                  </a:txBody>
                  <a:tcPr/>
                </a:tc>
                <a:extLst>
                  <a:ext uri="{0D108BD9-81ED-4DB2-BD59-A6C34878D82A}">
                    <a16:rowId xmlns:a16="http://schemas.microsoft.com/office/drawing/2014/main" val="3939926523"/>
                  </a:ext>
                </a:extLst>
              </a:tr>
              <a:tr h="3846578">
                <a:tc>
                  <a:txBody>
                    <a:bodyPr/>
                    <a:lstStyle/>
                    <a:p>
                      <a:pPr marL="0" indent="0">
                        <a:buFont typeface="Arial" panose="020B0604020202020204" pitchFamily="34" charset="0"/>
                        <a:buNone/>
                      </a:pPr>
                      <a:r>
                        <a:rPr lang="en-US" sz="2400" b="1" dirty="0"/>
                        <a:t>Early Childhood </a:t>
                      </a:r>
                    </a:p>
                    <a:p>
                      <a:pPr marL="285750" indent="-285750">
                        <a:buFont typeface="Courier New" panose="02070309020205020404" pitchFamily="49" charset="0"/>
                        <a:buChar char="o"/>
                      </a:pPr>
                      <a:r>
                        <a:rPr lang="en-US" dirty="0"/>
                        <a:t>w ESL endorsement</a:t>
                      </a:r>
                    </a:p>
                    <a:p>
                      <a:pPr marL="285750" indent="-285750">
                        <a:buFont typeface="Courier New" panose="02070309020205020404" pitchFamily="49" charset="0"/>
                        <a:buChar char="o"/>
                      </a:pPr>
                      <a:r>
                        <a:rPr lang="en-US" dirty="0"/>
                        <a:t>w EC SPED approval</a:t>
                      </a:r>
                    </a:p>
                    <a:p>
                      <a:pPr marL="285750" indent="-285750">
                        <a:buFont typeface="Arial" panose="020B0604020202020204" pitchFamily="34" charset="0"/>
                        <a:buChar char="•"/>
                      </a:pPr>
                      <a:endParaRPr lang="en-US" dirty="0"/>
                    </a:p>
                    <a:p>
                      <a:pPr marL="0" indent="0">
                        <a:buFont typeface="Arial" panose="020B0604020202020204" pitchFamily="34" charset="0"/>
                        <a:buNone/>
                      </a:pPr>
                      <a:r>
                        <a:rPr lang="en-US" sz="2400" b="1" dirty="0"/>
                        <a:t>Elementary B.A.</a:t>
                      </a:r>
                    </a:p>
                    <a:p>
                      <a:pPr marL="285750" indent="-285750">
                        <a:buFont typeface="Arial" panose="020B0604020202020204" pitchFamily="34" charset="0"/>
                        <a:buChar char="•"/>
                      </a:pPr>
                      <a:endParaRPr lang="en-US" dirty="0"/>
                    </a:p>
                    <a:p>
                      <a:pPr marL="0" indent="0">
                        <a:buFont typeface="Arial" panose="020B0604020202020204" pitchFamily="34" charset="0"/>
                        <a:buNone/>
                      </a:pPr>
                      <a:r>
                        <a:rPr lang="en-US" sz="2400" b="1" dirty="0"/>
                        <a:t>Secondary </a:t>
                      </a:r>
                    </a:p>
                    <a:p>
                      <a:pPr marL="285750" indent="-285750">
                        <a:buFont typeface="Arial" panose="020B0604020202020204" pitchFamily="34" charset="0"/>
                        <a:buChar char="•"/>
                      </a:pPr>
                      <a:r>
                        <a:rPr lang="en-US" dirty="0"/>
                        <a:t>Biology</a:t>
                      </a:r>
                    </a:p>
                    <a:p>
                      <a:pPr marL="285750" indent="-285750">
                        <a:buFont typeface="Arial" panose="020B0604020202020204" pitchFamily="34" charset="0"/>
                        <a:buChar char="•"/>
                      </a:pPr>
                      <a:r>
                        <a:rPr lang="en-US" dirty="0"/>
                        <a:t>Chemistry</a:t>
                      </a:r>
                    </a:p>
                    <a:p>
                      <a:pPr marL="285750" indent="-285750">
                        <a:buFont typeface="Arial" panose="020B0604020202020204" pitchFamily="34" charset="0"/>
                        <a:buChar char="•"/>
                      </a:pPr>
                      <a:r>
                        <a:rPr lang="en-US" dirty="0"/>
                        <a:t>English</a:t>
                      </a:r>
                    </a:p>
                    <a:p>
                      <a:pPr marL="285750" indent="-285750">
                        <a:buFont typeface="Arial" panose="020B0604020202020204" pitchFamily="34" charset="0"/>
                        <a:buChar char="•"/>
                      </a:pPr>
                      <a:r>
                        <a:rPr lang="en-US" dirty="0"/>
                        <a:t>Mathematics</a:t>
                      </a:r>
                    </a:p>
                    <a:p>
                      <a:pPr marL="285750" indent="-285750">
                        <a:buFont typeface="Arial" panose="020B0604020202020204" pitchFamily="34" charset="0"/>
                        <a:buChar char="•"/>
                      </a:pPr>
                      <a:r>
                        <a:rPr lang="en-US" dirty="0"/>
                        <a:t>Social Studies</a:t>
                      </a:r>
                    </a:p>
                  </a:txBody>
                  <a:tcPr/>
                </a:tc>
                <a:tc>
                  <a:txBody>
                    <a:bodyPr/>
                    <a:lstStyle/>
                    <a:p>
                      <a:r>
                        <a:rPr lang="en-US" sz="2400" b="1" dirty="0"/>
                        <a:t>Early Childhood</a:t>
                      </a:r>
                    </a:p>
                    <a:p>
                      <a:pPr marL="285750" indent="-285750">
                        <a:buFont typeface="Arial" panose="020B0604020202020204" pitchFamily="34" charset="0"/>
                        <a:buChar char="•"/>
                      </a:pPr>
                      <a:r>
                        <a:rPr lang="en-US" dirty="0"/>
                        <a:t>W SPED Approval</a:t>
                      </a:r>
                    </a:p>
                    <a:p>
                      <a:endParaRPr lang="en-US" dirty="0"/>
                    </a:p>
                    <a:p>
                      <a:pPr marL="0" indent="0">
                        <a:buFont typeface="Arial" panose="020B0604020202020204" pitchFamily="34" charset="0"/>
                        <a:buNone/>
                      </a:pPr>
                      <a:r>
                        <a:rPr lang="en-US" sz="2400" b="1" dirty="0"/>
                        <a:t>Special Education</a:t>
                      </a:r>
                    </a:p>
                    <a:p>
                      <a:pPr marL="285750" indent="-285750">
                        <a:buFont typeface="Arial" panose="020B0604020202020204" pitchFamily="34" charset="0"/>
                        <a:buChar char="•"/>
                      </a:pPr>
                      <a:r>
                        <a:rPr lang="en-US" sz="1800" b="0" dirty="0"/>
                        <a:t>LBSI</a:t>
                      </a:r>
                    </a:p>
                    <a:p>
                      <a:endParaRPr lang="en-US" sz="2400" b="1" dirty="0"/>
                    </a:p>
                    <a:p>
                      <a:r>
                        <a:rPr lang="en-US" sz="2400" b="1" dirty="0"/>
                        <a:t>Secondary</a:t>
                      </a:r>
                    </a:p>
                    <a:p>
                      <a:pPr marL="342900" indent="-342900">
                        <a:buFont typeface="Arial" panose="020B0604020202020204" pitchFamily="34" charset="0"/>
                        <a:buChar char="•"/>
                      </a:pPr>
                      <a:r>
                        <a:rPr lang="en-US" sz="1800" b="0" dirty="0"/>
                        <a:t>Biology (pending approval)</a:t>
                      </a:r>
                    </a:p>
                    <a:p>
                      <a:pPr marL="342900" indent="-342900">
                        <a:buFont typeface="Arial" panose="020B0604020202020204" pitchFamily="34" charset="0"/>
                        <a:buChar char="•"/>
                      </a:pPr>
                      <a:r>
                        <a:rPr lang="en-US" sz="1800" b="0" dirty="0"/>
                        <a:t>English (pending approval)</a:t>
                      </a:r>
                    </a:p>
                    <a:p>
                      <a:pPr marL="342900" indent="-342900">
                        <a:buFont typeface="Arial" panose="020B0604020202020204" pitchFamily="34" charset="0"/>
                        <a:buChar char="•"/>
                      </a:pPr>
                      <a:r>
                        <a:rPr lang="en-US" sz="1800" b="0" dirty="0"/>
                        <a:t>Mathematics</a:t>
                      </a:r>
                    </a:p>
                    <a:p>
                      <a:pPr marL="342900" indent="-342900">
                        <a:buFont typeface="Arial" panose="020B0604020202020204" pitchFamily="34" charset="0"/>
                        <a:buChar char="•"/>
                      </a:pPr>
                      <a:endParaRPr lang="en-US" sz="1800" b="0" dirty="0"/>
                    </a:p>
                    <a:p>
                      <a:pPr marL="0" indent="0">
                        <a:buFont typeface="Arial" panose="020B0604020202020204" pitchFamily="34" charset="0"/>
                        <a:buNone/>
                      </a:pPr>
                      <a:endParaRPr lang="en-US" sz="1800" b="0" dirty="0">
                        <a:solidFill>
                          <a:srgbClr val="FFFF00"/>
                        </a:solidFill>
                      </a:endParaRPr>
                    </a:p>
                  </a:txBody>
                  <a:tcPr/>
                </a:tc>
                <a:extLst>
                  <a:ext uri="{0D108BD9-81ED-4DB2-BD59-A6C34878D82A}">
                    <a16:rowId xmlns:a16="http://schemas.microsoft.com/office/drawing/2014/main" val="1875383468"/>
                  </a:ext>
                </a:extLst>
              </a:tr>
            </a:tbl>
          </a:graphicData>
        </a:graphic>
      </p:graphicFrame>
    </p:spTree>
    <p:extLst>
      <p:ext uri="{BB962C8B-B14F-4D97-AF65-F5344CB8AC3E}">
        <p14:creationId xmlns:p14="http://schemas.microsoft.com/office/powerpoint/2010/main" val="3977337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1121</TotalTime>
  <Words>672</Words>
  <Application>Microsoft Office PowerPoint</Application>
  <PresentationFormat>Widescreen</PresentationFormat>
  <Paragraphs>156</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Calibri Light</vt:lpstr>
      <vt:lpstr>Courier New</vt:lpstr>
      <vt:lpstr>Trade Gothic LT Std</vt:lpstr>
      <vt:lpstr>Trade Gothic Next</vt:lpstr>
      <vt:lpstr>Trade Gothic Next Heavy</vt:lpstr>
      <vt:lpstr>Wingdings</vt:lpstr>
      <vt:lpstr>Office Theme</vt:lpstr>
      <vt:lpstr>PowerPoint Presentation</vt:lpstr>
      <vt:lpstr>PowerPoint Presentation</vt:lpstr>
      <vt:lpstr>PowerPoint Presentation</vt:lpstr>
      <vt:lpstr> </vt:lpstr>
      <vt:lpstr>PowerPoint Presentation</vt:lpstr>
      <vt:lpstr> </vt:lpstr>
      <vt:lpstr>PowerPoint Presentation</vt:lpstr>
      <vt:lpstr> </vt:lpstr>
      <vt:lpstr> </vt:lpstr>
      <vt:lpstr>PowerPoint Presentation</vt:lpstr>
      <vt:lpstr> GSU Scholarship Dinner</vt:lpstr>
      <vt:lpstr> GSU Scholarship Dinner</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Berry, Craig</dc:creator>
  <cp:lastModifiedBy>Schneider, Lise</cp:lastModifiedBy>
  <cp:revision>2</cp:revision>
  <dcterms:created xsi:type="dcterms:W3CDTF">2022-11-03T18:14:40Z</dcterms:created>
  <dcterms:modified xsi:type="dcterms:W3CDTF">2022-11-09T17:13:08Z</dcterms:modified>
</cp:coreProperties>
</file>